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7" r:id="rId1"/>
  </p:sldMasterIdLst>
  <p:notesMasterIdLst>
    <p:notesMasterId r:id="rId8"/>
  </p:notesMasterIdLst>
  <p:sldIdLst>
    <p:sldId id="256" r:id="rId2"/>
    <p:sldId id="257" r:id="rId3"/>
    <p:sldId id="258" r:id="rId4"/>
    <p:sldId id="309" r:id="rId5"/>
    <p:sldId id="259" r:id="rId6"/>
    <p:sldId id="265" r:id="rId7"/>
  </p:sldIdLst>
  <p:sldSz cx="9144000" cy="5143500" type="screen16x9"/>
  <p:notesSz cx="6858000" cy="9144000"/>
  <p:embeddedFontLst>
    <p:embeddedFont>
      <p:font typeface="Abril Fatface" panose="02000503000000020003" pitchFamily="2" charset="0"/>
      <p:regular r:id="rId9"/>
    </p:embeddedFont>
    <p:embeddedFont>
      <p:font typeface="Actor" panose="020B0604020202020204" pitchFamily="34" charset="0"/>
      <p:regular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CEFB73C-E08B-4C03-830D-A623A021A0E7}">
  <a:tblStyle styleId="{ECEFB73C-E08B-4C03-830D-A623A021A0E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684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 /><Relationship Id="rId13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presProps" Target="presProps.xml" /><Relationship Id="rId5" Type="http://schemas.openxmlformats.org/officeDocument/2006/relationships/slide" Target="slides/slide4.xml" /><Relationship Id="rId10" Type="http://schemas.openxmlformats.org/officeDocument/2006/relationships/font" Target="fonts/font2.fntdata" /><Relationship Id="rId4" Type="http://schemas.openxmlformats.org/officeDocument/2006/relationships/slide" Target="slides/slide3.xml" /><Relationship Id="rId9" Type="http://schemas.openxmlformats.org/officeDocument/2006/relationships/font" Target="fonts/font1.fntdata" /><Relationship Id="rId14" Type="http://schemas.openxmlformats.org/officeDocument/2006/relationships/tableStyles" Target="tableStyle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0752ab534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10752ab534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077b6b31a3_1_138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1077b6b31a3_1_138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0752ab5344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10752ab5344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10738d75ef0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10738d75ef0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1077b6b31a3_1_139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1077b6b31a3_1_139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699114" y="1199339"/>
            <a:ext cx="5414700" cy="229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000">
                <a:latin typeface="Abril Fatface"/>
                <a:ea typeface="Abril Fatface"/>
                <a:cs typeface="Abril Fatface"/>
                <a:sym typeface="Abril Fatfac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699114" y="3695750"/>
            <a:ext cx="5414700" cy="4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dk1"/>
                </a:solidFill>
                <a:latin typeface="Actor"/>
                <a:ea typeface="Actor"/>
                <a:cs typeface="Actor"/>
                <a:sym typeface="Actor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4108833" y="75"/>
            <a:ext cx="1824900" cy="1323600"/>
          </a:xfrm>
          <a:prstGeom prst="rect">
            <a:avLst/>
          </a:prstGeom>
          <a:solidFill>
            <a:srgbClr val="EF605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>
            <a:off x="8132600" y="0"/>
            <a:ext cx="1011300" cy="1327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304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AutoNum type="arabicPeriod"/>
              <a:defRPr sz="11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713225" y="44505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/>
          <p:nvPr/>
        </p:nvSpPr>
        <p:spPr>
          <a:xfrm>
            <a:off x="7319575" y="-6375"/>
            <a:ext cx="1111200" cy="1492800"/>
          </a:xfrm>
          <a:prstGeom prst="rect">
            <a:avLst/>
          </a:prstGeom>
          <a:solidFill>
            <a:srgbClr val="83B9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13"/>
          <p:cNvSpPr/>
          <p:nvPr/>
        </p:nvSpPr>
        <p:spPr>
          <a:xfrm>
            <a:off x="1400" y="4571000"/>
            <a:ext cx="1988100" cy="572700"/>
          </a:xfrm>
          <a:prstGeom prst="rect">
            <a:avLst/>
          </a:prstGeom>
          <a:solidFill>
            <a:srgbClr val="EF605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title"/>
          </p:nvPr>
        </p:nvSpPr>
        <p:spPr>
          <a:xfrm>
            <a:off x="713225" y="44505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ubTitle" idx="1"/>
          </p:nvPr>
        </p:nvSpPr>
        <p:spPr>
          <a:xfrm>
            <a:off x="650175" y="1846488"/>
            <a:ext cx="2614800" cy="32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  <a:defRPr sz="2000">
                <a:solidFill>
                  <a:srgbClr val="EF6058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ubTitle" idx="2"/>
          </p:nvPr>
        </p:nvSpPr>
        <p:spPr>
          <a:xfrm>
            <a:off x="3264974" y="1846488"/>
            <a:ext cx="2613000" cy="32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  <a:defRPr sz="2000">
                <a:solidFill>
                  <a:srgbClr val="EF6058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subTitle" idx="3"/>
          </p:nvPr>
        </p:nvSpPr>
        <p:spPr>
          <a:xfrm>
            <a:off x="650175" y="3393966"/>
            <a:ext cx="2614800" cy="32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  <a:defRPr sz="2000">
                <a:solidFill>
                  <a:srgbClr val="EF6058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4"/>
          </p:nvPr>
        </p:nvSpPr>
        <p:spPr>
          <a:xfrm>
            <a:off x="3264974" y="3393966"/>
            <a:ext cx="2613000" cy="32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  <a:defRPr sz="2000">
                <a:solidFill>
                  <a:srgbClr val="EF6058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ubTitle" idx="5"/>
          </p:nvPr>
        </p:nvSpPr>
        <p:spPr>
          <a:xfrm>
            <a:off x="650175" y="2180096"/>
            <a:ext cx="2614800" cy="53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ubTitle" idx="6"/>
          </p:nvPr>
        </p:nvSpPr>
        <p:spPr>
          <a:xfrm>
            <a:off x="3264974" y="2180096"/>
            <a:ext cx="2613000" cy="53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7"/>
          </p:nvPr>
        </p:nvSpPr>
        <p:spPr>
          <a:xfrm>
            <a:off x="650175" y="3730379"/>
            <a:ext cx="2614800" cy="53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8"/>
          </p:nvPr>
        </p:nvSpPr>
        <p:spPr>
          <a:xfrm>
            <a:off x="3264974" y="3730379"/>
            <a:ext cx="2613000" cy="53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title" idx="9" hasCustomPrompt="1"/>
          </p:nvPr>
        </p:nvSpPr>
        <p:spPr>
          <a:xfrm>
            <a:off x="650175" y="1295108"/>
            <a:ext cx="2614800" cy="5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400">
                <a:solidFill>
                  <a:srgbClr val="83B9EA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3"/>
          <p:cNvSpPr txBox="1">
            <a:spLocks noGrp="1"/>
          </p:cNvSpPr>
          <p:nvPr>
            <p:ph type="title" idx="13" hasCustomPrompt="1"/>
          </p:nvPr>
        </p:nvSpPr>
        <p:spPr>
          <a:xfrm>
            <a:off x="3264974" y="1298233"/>
            <a:ext cx="2613000" cy="5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400">
                <a:solidFill>
                  <a:srgbClr val="83B9EA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3"/>
          <p:cNvSpPr txBox="1">
            <a:spLocks noGrp="1"/>
          </p:cNvSpPr>
          <p:nvPr>
            <p:ph type="title" idx="14" hasCustomPrompt="1"/>
          </p:nvPr>
        </p:nvSpPr>
        <p:spPr>
          <a:xfrm>
            <a:off x="650175" y="2857310"/>
            <a:ext cx="2614800" cy="53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400">
                <a:solidFill>
                  <a:srgbClr val="83B9EA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3"/>
          <p:cNvSpPr txBox="1">
            <a:spLocks noGrp="1"/>
          </p:cNvSpPr>
          <p:nvPr>
            <p:ph type="title" idx="15" hasCustomPrompt="1"/>
          </p:nvPr>
        </p:nvSpPr>
        <p:spPr>
          <a:xfrm>
            <a:off x="3264974" y="2857310"/>
            <a:ext cx="2613000" cy="53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400">
                <a:solidFill>
                  <a:srgbClr val="83B9EA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1" name="Google Shape;61;p13"/>
          <p:cNvSpPr txBox="1">
            <a:spLocks noGrp="1"/>
          </p:cNvSpPr>
          <p:nvPr>
            <p:ph type="subTitle" idx="16"/>
          </p:nvPr>
        </p:nvSpPr>
        <p:spPr>
          <a:xfrm>
            <a:off x="5880625" y="1846488"/>
            <a:ext cx="2611200" cy="32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  <a:defRPr sz="2000">
                <a:solidFill>
                  <a:srgbClr val="EF6058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subTitle" idx="17"/>
          </p:nvPr>
        </p:nvSpPr>
        <p:spPr>
          <a:xfrm>
            <a:off x="5880625" y="3393966"/>
            <a:ext cx="2611200" cy="32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  <a:defRPr sz="2000">
                <a:solidFill>
                  <a:srgbClr val="EF6058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18"/>
          </p:nvPr>
        </p:nvSpPr>
        <p:spPr>
          <a:xfrm>
            <a:off x="5880625" y="2180096"/>
            <a:ext cx="2611200" cy="53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19"/>
          </p:nvPr>
        </p:nvSpPr>
        <p:spPr>
          <a:xfrm>
            <a:off x="5880625" y="3730379"/>
            <a:ext cx="2611200" cy="53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title" idx="20" hasCustomPrompt="1"/>
          </p:nvPr>
        </p:nvSpPr>
        <p:spPr>
          <a:xfrm>
            <a:off x="5880625" y="1298233"/>
            <a:ext cx="2611200" cy="5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400">
                <a:solidFill>
                  <a:srgbClr val="83B9EA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6" name="Google Shape;66;p13"/>
          <p:cNvSpPr txBox="1">
            <a:spLocks noGrp="1"/>
          </p:cNvSpPr>
          <p:nvPr>
            <p:ph type="title" idx="21" hasCustomPrompt="1"/>
          </p:nvPr>
        </p:nvSpPr>
        <p:spPr>
          <a:xfrm>
            <a:off x="5880625" y="2857310"/>
            <a:ext cx="2611200" cy="53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400">
                <a:solidFill>
                  <a:srgbClr val="83B9EA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e and text ">
  <p:cSld name="CUSTOM_2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>
            <a:spLocks noGrp="1"/>
          </p:cNvSpPr>
          <p:nvPr>
            <p:ph type="title"/>
          </p:nvPr>
        </p:nvSpPr>
        <p:spPr>
          <a:xfrm flipH="1">
            <a:off x="2214475" y="1722875"/>
            <a:ext cx="6275400" cy="7611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10" name="Google Shape;110;p21"/>
          <p:cNvSpPr txBox="1">
            <a:spLocks noGrp="1"/>
          </p:cNvSpPr>
          <p:nvPr>
            <p:ph type="subTitle" idx="1"/>
          </p:nvPr>
        </p:nvSpPr>
        <p:spPr>
          <a:xfrm flipH="1">
            <a:off x="3112375" y="2543725"/>
            <a:ext cx="5318400" cy="89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0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5"/>
          <p:cNvSpPr/>
          <p:nvPr/>
        </p:nvSpPr>
        <p:spPr>
          <a:xfrm>
            <a:off x="7831800" y="0"/>
            <a:ext cx="1346700" cy="101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25"/>
          <p:cNvSpPr txBox="1">
            <a:spLocks noGrp="1"/>
          </p:cNvSpPr>
          <p:nvPr>
            <p:ph type="title"/>
          </p:nvPr>
        </p:nvSpPr>
        <p:spPr>
          <a:xfrm>
            <a:off x="576375" y="490950"/>
            <a:ext cx="7990200" cy="5694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5"/>
          <p:cNvSpPr/>
          <p:nvPr/>
        </p:nvSpPr>
        <p:spPr>
          <a:xfrm>
            <a:off x="262550" y="4275600"/>
            <a:ext cx="1727700" cy="867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">
  <p:cSld name="CUSTOM_5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1"/>
          <p:cNvSpPr/>
          <p:nvPr/>
        </p:nvSpPr>
        <p:spPr>
          <a:xfrm>
            <a:off x="7835225" y="0"/>
            <a:ext cx="993000" cy="2055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31"/>
          <p:cNvSpPr/>
          <p:nvPr/>
        </p:nvSpPr>
        <p:spPr>
          <a:xfrm>
            <a:off x="2524575" y="4216650"/>
            <a:ext cx="1404600" cy="927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31"/>
          <p:cNvSpPr txBox="1">
            <a:spLocks noGrp="1"/>
          </p:cNvSpPr>
          <p:nvPr>
            <p:ph type="title"/>
          </p:nvPr>
        </p:nvSpPr>
        <p:spPr>
          <a:xfrm>
            <a:off x="576375" y="491100"/>
            <a:ext cx="7990200" cy="569400"/>
          </a:xfrm>
          <a:prstGeom prst="rect">
            <a:avLst/>
          </a:prstGeom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31"/>
          <p:cNvSpPr txBox="1">
            <a:spLocks noGrp="1"/>
          </p:cNvSpPr>
          <p:nvPr>
            <p:ph type="subTitle" idx="1"/>
          </p:nvPr>
        </p:nvSpPr>
        <p:spPr>
          <a:xfrm>
            <a:off x="1110875" y="2432250"/>
            <a:ext cx="1788300" cy="32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  <a:defRPr sz="2000">
                <a:solidFill>
                  <a:srgbClr val="EF6058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31"/>
          <p:cNvSpPr txBox="1">
            <a:spLocks noGrp="1"/>
          </p:cNvSpPr>
          <p:nvPr>
            <p:ph type="subTitle" idx="2"/>
          </p:nvPr>
        </p:nvSpPr>
        <p:spPr>
          <a:xfrm>
            <a:off x="3677850" y="2432225"/>
            <a:ext cx="1788300" cy="32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  <a:defRPr sz="2000">
                <a:solidFill>
                  <a:srgbClr val="EF6058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31"/>
          <p:cNvSpPr txBox="1">
            <a:spLocks noGrp="1"/>
          </p:cNvSpPr>
          <p:nvPr>
            <p:ph type="subTitle" idx="3"/>
          </p:nvPr>
        </p:nvSpPr>
        <p:spPr>
          <a:xfrm>
            <a:off x="1110875" y="2765873"/>
            <a:ext cx="1788300" cy="94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1"/>
          <p:cNvSpPr txBox="1">
            <a:spLocks noGrp="1"/>
          </p:cNvSpPr>
          <p:nvPr>
            <p:ph type="subTitle" idx="4"/>
          </p:nvPr>
        </p:nvSpPr>
        <p:spPr>
          <a:xfrm>
            <a:off x="3677850" y="2765850"/>
            <a:ext cx="1788300" cy="94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31"/>
          <p:cNvSpPr txBox="1">
            <a:spLocks noGrp="1"/>
          </p:cNvSpPr>
          <p:nvPr>
            <p:ph type="subTitle" idx="5"/>
          </p:nvPr>
        </p:nvSpPr>
        <p:spPr>
          <a:xfrm>
            <a:off x="6244825" y="2432250"/>
            <a:ext cx="1788300" cy="32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  <a:defRPr sz="2000">
                <a:solidFill>
                  <a:srgbClr val="EF6058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31"/>
          <p:cNvSpPr txBox="1">
            <a:spLocks noGrp="1"/>
          </p:cNvSpPr>
          <p:nvPr>
            <p:ph type="subTitle" idx="6"/>
          </p:nvPr>
        </p:nvSpPr>
        <p:spPr>
          <a:xfrm>
            <a:off x="6244825" y="2765874"/>
            <a:ext cx="1788300" cy="94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5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7"/>
          <p:cNvSpPr/>
          <p:nvPr/>
        </p:nvSpPr>
        <p:spPr>
          <a:xfrm>
            <a:off x="6265800" y="473625"/>
            <a:ext cx="2878200" cy="1232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37"/>
          <p:cNvSpPr/>
          <p:nvPr/>
        </p:nvSpPr>
        <p:spPr>
          <a:xfrm>
            <a:off x="949100" y="2651500"/>
            <a:ext cx="1079700" cy="2492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5_1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8"/>
          <p:cNvSpPr/>
          <p:nvPr/>
        </p:nvSpPr>
        <p:spPr>
          <a:xfrm>
            <a:off x="865500" y="4131200"/>
            <a:ext cx="2703600" cy="1012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38"/>
          <p:cNvSpPr/>
          <p:nvPr/>
        </p:nvSpPr>
        <p:spPr>
          <a:xfrm>
            <a:off x="6783825" y="0"/>
            <a:ext cx="835800" cy="120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5" Type="http://schemas.openxmlformats.org/officeDocument/2006/relationships/slideLayout" Target="../slideLayouts/slideLayout5.xml" /><Relationship Id="rId10" Type="http://schemas.openxmlformats.org/officeDocument/2006/relationships/theme" Target="../theme/theme1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47275" y="445025"/>
            <a:ext cx="7849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bril Fatface"/>
              <a:buNone/>
              <a:defRPr sz="3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bril Fatface"/>
              <a:buNone/>
              <a:defRPr sz="3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bril Fatface"/>
              <a:buNone/>
              <a:defRPr sz="3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bril Fatface"/>
              <a:buNone/>
              <a:defRPr sz="3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bril Fatface"/>
              <a:buNone/>
              <a:defRPr sz="3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bril Fatface"/>
              <a:buNone/>
              <a:defRPr sz="3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bril Fatface"/>
              <a:buNone/>
              <a:defRPr sz="3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bril Fatface"/>
              <a:buNone/>
              <a:defRPr sz="3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bril Fatface"/>
              <a:buNone/>
              <a:defRPr sz="3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47275" y="1152475"/>
            <a:ext cx="7849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ctor"/>
              <a:buChar char="●"/>
              <a:defRPr sz="1800">
                <a:solidFill>
                  <a:schemeClr val="dk1"/>
                </a:solidFill>
                <a:latin typeface="Actor"/>
                <a:ea typeface="Actor"/>
                <a:cs typeface="Actor"/>
                <a:sym typeface="Actor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ctor"/>
              <a:buChar char="○"/>
              <a:defRPr>
                <a:solidFill>
                  <a:schemeClr val="dk1"/>
                </a:solidFill>
                <a:latin typeface="Actor"/>
                <a:ea typeface="Actor"/>
                <a:cs typeface="Actor"/>
                <a:sym typeface="Actor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ctor"/>
              <a:buChar char="■"/>
              <a:defRPr>
                <a:solidFill>
                  <a:schemeClr val="dk1"/>
                </a:solidFill>
                <a:latin typeface="Actor"/>
                <a:ea typeface="Actor"/>
                <a:cs typeface="Actor"/>
                <a:sym typeface="Actor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ctor"/>
              <a:buChar char="●"/>
              <a:defRPr>
                <a:solidFill>
                  <a:schemeClr val="dk1"/>
                </a:solidFill>
                <a:latin typeface="Actor"/>
                <a:ea typeface="Actor"/>
                <a:cs typeface="Actor"/>
                <a:sym typeface="Actor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ctor"/>
              <a:buChar char="○"/>
              <a:defRPr>
                <a:solidFill>
                  <a:schemeClr val="dk1"/>
                </a:solidFill>
                <a:latin typeface="Actor"/>
                <a:ea typeface="Actor"/>
                <a:cs typeface="Actor"/>
                <a:sym typeface="Actor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ctor"/>
              <a:buChar char="■"/>
              <a:defRPr>
                <a:solidFill>
                  <a:schemeClr val="dk1"/>
                </a:solidFill>
                <a:latin typeface="Actor"/>
                <a:ea typeface="Actor"/>
                <a:cs typeface="Actor"/>
                <a:sym typeface="Actor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ctor"/>
              <a:buChar char="●"/>
              <a:defRPr>
                <a:solidFill>
                  <a:schemeClr val="dk1"/>
                </a:solidFill>
                <a:latin typeface="Actor"/>
                <a:ea typeface="Actor"/>
                <a:cs typeface="Actor"/>
                <a:sym typeface="Actor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ctor"/>
              <a:buChar char="○"/>
              <a:defRPr>
                <a:solidFill>
                  <a:schemeClr val="dk1"/>
                </a:solidFill>
                <a:latin typeface="Actor"/>
                <a:ea typeface="Actor"/>
                <a:cs typeface="Actor"/>
                <a:sym typeface="Actor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ctor"/>
              <a:buChar char="■"/>
              <a:defRPr>
                <a:solidFill>
                  <a:schemeClr val="dk1"/>
                </a:solidFill>
                <a:latin typeface="Actor"/>
                <a:ea typeface="Actor"/>
                <a:cs typeface="Actor"/>
                <a:sym typeface="Actor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67" r:id="rId5"/>
    <p:sldLayoutId id="2147483671" r:id="rId6"/>
    <p:sldLayoutId id="2147483677" r:id="rId7"/>
    <p:sldLayoutId id="2147483683" r:id="rId8"/>
    <p:sldLayoutId id="2147483684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 /><Relationship Id="rId3" Type="http://schemas.openxmlformats.org/officeDocument/2006/relationships/image" Target="../media/image3.jpeg" /><Relationship Id="rId7" Type="http://schemas.openxmlformats.org/officeDocument/2006/relationships/image" Target="../media/image7.jpe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4.xml" /><Relationship Id="rId6" Type="http://schemas.openxmlformats.org/officeDocument/2006/relationships/image" Target="../media/image6.jpeg" /><Relationship Id="rId5" Type="http://schemas.openxmlformats.org/officeDocument/2006/relationships/image" Target="../media/image5.jpeg" /><Relationship Id="rId4" Type="http://schemas.openxmlformats.org/officeDocument/2006/relationships/image" Target="../media/image4.jpe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7" Type="http://schemas.openxmlformats.org/officeDocument/2006/relationships/image" Target="../media/image14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4.xml" /><Relationship Id="rId6" Type="http://schemas.openxmlformats.org/officeDocument/2006/relationships/image" Target="../media/image13.jpeg" /><Relationship Id="rId5" Type="http://schemas.openxmlformats.org/officeDocument/2006/relationships/image" Target="../media/image12.jpeg" /><Relationship Id="rId4" Type="http://schemas.openxmlformats.org/officeDocument/2006/relationships/image" Target="../media/image11.jpe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5.xml" /><Relationship Id="rId5" Type="http://schemas.openxmlformats.org/officeDocument/2006/relationships/image" Target="../media/image17.jpeg" /><Relationship Id="rId4" Type="http://schemas.openxmlformats.org/officeDocument/2006/relationships/image" Target="../media/image16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20.jpeg" /><Relationship Id="rId4" Type="http://schemas.openxmlformats.org/officeDocument/2006/relationships/image" Target="../media/image19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42"/>
          <p:cNvPicPr preferRelativeResize="0"/>
          <p:nvPr/>
        </p:nvPicPr>
        <p:blipFill rotWithShape="1">
          <a:blip r:embed="rId3">
            <a:alphaModFix/>
          </a:blip>
          <a:srcRect l="26259" r="32097"/>
          <a:stretch/>
        </p:blipFill>
        <p:spPr>
          <a:xfrm>
            <a:off x="5933725" y="75"/>
            <a:ext cx="3210275" cy="5143426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42"/>
          <p:cNvSpPr/>
          <p:nvPr/>
        </p:nvSpPr>
        <p:spPr>
          <a:xfrm>
            <a:off x="5598958" y="3250700"/>
            <a:ext cx="1241700" cy="1892700"/>
          </a:xfrm>
          <a:prstGeom prst="rect">
            <a:avLst/>
          </a:prstGeom>
          <a:solidFill>
            <a:srgbClr val="83B9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42"/>
          <p:cNvSpPr/>
          <p:nvPr/>
        </p:nvSpPr>
        <p:spPr>
          <a:xfrm>
            <a:off x="440525" y="1129750"/>
            <a:ext cx="5792100" cy="24603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42"/>
          <p:cNvSpPr txBox="1">
            <a:spLocks noGrp="1"/>
          </p:cNvSpPr>
          <p:nvPr>
            <p:ph type="ctrTitle"/>
          </p:nvPr>
        </p:nvSpPr>
        <p:spPr>
          <a:xfrm>
            <a:off x="699114" y="1199339"/>
            <a:ext cx="5414700" cy="229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rgbClr val="EF6058"/>
                </a:solidFill>
              </a:rPr>
              <a:t>L’UNESCO</a:t>
            </a:r>
            <a:endParaRPr>
              <a:solidFill>
                <a:srgbClr val="EF6058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3"/>
          <p:cNvSpPr/>
          <p:nvPr/>
        </p:nvSpPr>
        <p:spPr>
          <a:xfrm>
            <a:off x="576375" y="491100"/>
            <a:ext cx="7990200" cy="5694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43"/>
          <p:cNvSpPr txBox="1">
            <a:spLocks noGrp="1"/>
          </p:cNvSpPr>
          <p:nvPr>
            <p:ph type="title"/>
          </p:nvPr>
        </p:nvSpPr>
        <p:spPr>
          <a:xfrm>
            <a:off x="713225" y="44505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it-IT" dirty="0"/>
              <a:t>QU'EST-CE QUE L'UNESCO</a:t>
            </a:r>
            <a:endParaRPr/>
          </a:p>
        </p:txBody>
      </p:sp>
      <p:sp>
        <p:nvSpPr>
          <p:cNvPr id="240" name="Google Shape;240;p43"/>
          <p:cNvSpPr/>
          <p:nvPr/>
        </p:nvSpPr>
        <p:spPr>
          <a:xfrm>
            <a:off x="-214346" y="4071948"/>
            <a:ext cx="1241700" cy="569400"/>
          </a:xfrm>
          <a:prstGeom prst="rect">
            <a:avLst/>
          </a:prstGeom>
          <a:solidFill>
            <a:srgbClr val="83B9E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43"/>
          <p:cNvSpPr txBox="1">
            <a:spLocks noGrp="1"/>
          </p:cNvSpPr>
          <p:nvPr>
            <p:ph type="body" idx="1"/>
          </p:nvPr>
        </p:nvSpPr>
        <p:spPr>
          <a:xfrm>
            <a:off x="500034" y="1928808"/>
            <a:ext cx="3571900" cy="200026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  <a:buNone/>
            </a:pPr>
            <a:r>
              <a:rPr lang="fr-FR" sz="1400" dirty="0"/>
              <a:t>L'UNESCO est l'Organisation des Nations Unies pour l'éducation, la science et la culture. Fondée en 1945, elle vise à favoriser la collaboration entre les nations dans les domaines de l'éducation, de la science, de la culture et de la communication. 193 États membres, plus 7 membres associés. Le siège est à Paris. L'UNESCO parmi ses tâches : protéger les droits de l'homme et conserver le patrimoine culturel et naturel de la Terre.</a:t>
            </a:r>
            <a:endParaRPr sz="1000"/>
          </a:p>
        </p:txBody>
      </p:sp>
      <p:pic>
        <p:nvPicPr>
          <p:cNvPr id="8" name="Immagine 7" descr="downloa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785932"/>
            <a:ext cx="3220566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4"/>
          <p:cNvSpPr/>
          <p:nvPr/>
        </p:nvSpPr>
        <p:spPr>
          <a:xfrm>
            <a:off x="576375" y="491100"/>
            <a:ext cx="7990200" cy="5694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44"/>
          <p:cNvSpPr txBox="1">
            <a:spLocks noGrp="1"/>
          </p:cNvSpPr>
          <p:nvPr>
            <p:ph type="title"/>
          </p:nvPr>
        </p:nvSpPr>
        <p:spPr>
          <a:xfrm>
            <a:off x="571472" y="445050"/>
            <a:ext cx="785925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r-FR" sz="2800" dirty="0"/>
              <a:t>Les plus importants sites de l‘Unesco en France</a:t>
            </a:r>
            <a:endParaRPr sz="2800"/>
          </a:p>
        </p:txBody>
      </p:sp>
      <p:sp>
        <p:nvSpPr>
          <p:cNvPr id="247" name="Google Shape;247;p44"/>
          <p:cNvSpPr txBox="1">
            <a:spLocks noGrp="1"/>
          </p:cNvSpPr>
          <p:nvPr>
            <p:ph type="subTitle" idx="1"/>
          </p:nvPr>
        </p:nvSpPr>
        <p:spPr>
          <a:xfrm>
            <a:off x="357158" y="1285866"/>
            <a:ext cx="2643206" cy="32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fr-FR" sz="1600" dirty="0"/>
              <a:t>1. Le Mont Saint-Michel et sa baie</a:t>
            </a:r>
            <a:endParaRPr sz="1600"/>
          </a:p>
        </p:txBody>
      </p:sp>
      <p:sp>
        <p:nvSpPr>
          <p:cNvPr id="248" name="Google Shape;248;p44"/>
          <p:cNvSpPr txBox="1">
            <a:spLocks noGrp="1"/>
          </p:cNvSpPr>
          <p:nvPr>
            <p:ph type="subTitle" idx="2"/>
          </p:nvPr>
        </p:nvSpPr>
        <p:spPr>
          <a:xfrm>
            <a:off x="3214678" y="1214428"/>
            <a:ext cx="2613000" cy="32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it-IT" sz="1600" dirty="0"/>
              <a:t>2. </a:t>
            </a:r>
            <a:r>
              <a:rPr lang="it-IT" sz="1600" dirty="0" err="1"/>
              <a:t>Cathédrale</a:t>
            </a:r>
            <a:r>
              <a:rPr lang="it-IT" sz="1600" dirty="0"/>
              <a:t> de Chartres</a:t>
            </a:r>
            <a:endParaRPr sz="1600"/>
          </a:p>
        </p:txBody>
      </p:sp>
      <p:sp>
        <p:nvSpPr>
          <p:cNvPr id="249" name="Google Shape;249;p44"/>
          <p:cNvSpPr txBox="1">
            <a:spLocks noGrp="1"/>
          </p:cNvSpPr>
          <p:nvPr>
            <p:ph type="subTitle" idx="3"/>
          </p:nvPr>
        </p:nvSpPr>
        <p:spPr>
          <a:xfrm>
            <a:off x="214282" y="3214692"/>
            <a:ext cx="3071834" cy="32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it-IT" sz="1600" dirty="0"/>
              <a:t>4. </a:t>
            </a:r>
            <a:r>
              <a:rPr lang="it-IT" sz="1600" dirty="0" err="1"/>
              <a:t>Cathédrale</a:t>
            </a:r>
            <a:r>
              <a:rPr lang="it-IT" sz="1600" dirty="0"/>
              <a:t> </a:t>
            </a:r>
            <a:r>
              <a:rPr lang="it-IT" sz="1600" dirty="0" err="1"/>
              <a:t>Notre</a:t>
            </a:r>
            <a:r>
              <a:rPr lang="it-IT" sz="1600" dirty="0"/>
              <a:t> Dame,</a:t>
            </a:r>
            <a:endParaRPr sz="1600"/>
          </a:p>
        </p:txBody>
      </p:sp>
      <p:sp>
        <p:nvSpPr>
          <p:cNvPr id="250" name="Google Shape;250;p44"/>
          <p:cNvSpPr txBox="1">
            <a:spLocks noGrp="1"/>
          </p:cNvSpPr>
          <p:nvPr>
            <p:ph type="subTitle" idx="4"/>
          </p:nvPr>
        </p:nvSpPr>
        <p:spPr>
          <a:xfrm>
            <a:off x="3214678" y="3214692"/>
            <a:ext cx="2613000" cy="32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it-IT" sz="1600" dirty="0"/>
              <a:t>5. </a:t>
            </a:r>
            <a:r>
              <a:rPr lang="it-IT" sz="1600" dirty="0" err="1"/>
              <a:t>Pyrénées</a:t>
            </a:r>
            <a:r>
              <a:rPr lang="it-IT" sz="1600" dirty="0"/>
              <a:t> - Mont </a:t>
            </a:r>
            <a:r>
              <a:rPr lang="it-IT" sz="1600" dirty="0" err="1"/>
              <a:t>Perdu</a:t>
            </a:r>
            <a:endParaRPr sz="1600"/>
          </a:p>
        </p:txBody>
      </p:sp>
      <p:sp>
        <p:nvSpPr>
          <p:cNvPr id="252" name="Google Shape;252;p44"/>
          <p:cNvSpPr txBox="1">
            <a:spLocks noGrp="1"/>
          </p:cNvSpPr>
          <p:nvPr>
            <p:ph type="subTitle" idx="6"/>
          </p:nvPr>
        </p:nvSpPr>
        <p:spPr>
          <a:xfrm>
            <a:off x="3264974" y="2180096"/>
            <a:ext cx="2613000" cy="53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dirty="0"/>
              <a:t>Vous pouvez décrire ici le sujet de la section</a:t>
            </a:r>
            <a:endParaRPr/>
          </a:p>
        </p:txBody>
      </p:sp>
      <p:sp>
        <p:nvSpPr>
          <p:cNvPr id="253" name="Google Shape;253;p44"/>
          <p:cNvSpPr txBox="1">
            <a:spLocks noGrp="1"/>
          </p:cNvSpPr>
          <p:nvPr>
            <p:ph type="subTitle" idx="7"/>
          </p:nvPr>
        </p:nvSpPr>
        <p:spPr>
          <a:xfrm>
            <a:off x="650175" y="3730379"/>
            <a:ext cx="2614800" cy="53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dirty="0"/>
              <a:t>Vous pouvez décrire ici le sujet de la section</a:t>
            </a:r>
            <a:endParaRPr/>
          </a:p>
        </p:txBody>
      </p:sp>
      <p:sp>
        <p:nvSpPr>
          <p:cNvPr id="254" name="Google Shape;254;p44"/>
          <p:cNvSpPr txBox="1">
            <a:spLocks noGrp="1"/>
          </p:cNvSpPr>
          <p:nvPr>
            <p:ph type="subTitle" idx="8"/>
          </p:nvPr>
        </p:nvSpPr>
        <p:spPr>
          <a:xfrm>
            <a:off x="3264974" y="3730379"/>
            <a:ext cx="2613000" cy="53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dirty="0"/>
              <a:t>Vous pouvez décrire ici le sujet de la section</a:t>
            </a:r>
            <a:endParaRPr/>
          </a:p>
        </p:txBody>
      </p:sp>
      <p:sp>
        <p:nvSpPr>
          <p:cNvPr id="259" name="Google Shape;259;p44"/>
          <p:cNvSpPr txBox="1">
            <a:spLocks noGrp="1"/>
          </p:cNvSpPr>
          <p:nvPr>
            <p:ph type="subTitle" idx="16"/>
          </p:nvPr>
        </p:nvSpPr>
        <p:spPr>
          <a:xfrm>
            <a:off x="5929322" y="1285866"/>
            <a:ext cx="2611200" cy="32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fr-FR" sz="1600" dirty="0"/>
              <a:t>3. Château et parc de Versailles</a:t>
            </a:r>
            <a:endParaRPr sz="1600"/>
          </a:p>
        </p:txBody>
      </p:sp>
      <p:sp>
        <p:nvSpPr>
          <p:cNvPr id="260" name="Google Shape;260;p44"/>
          <p:cNvSpPr txBox="1">
            <a:spLocks noGrp="1"/>
          </p:cNvSpPr>
          <p:nvPr>
            <p:ph type="subTitle" idx="17"/>
          </p:nvPr>
        </p:nvSpPr>
        <p:spPr>
          <a:xfrm>
            <a:off x="6000760" y="3214692"/>
            <a:ext cx="2611200" cy="32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it-IT" sz="1600" dirty="0"/>
              <a:t>6. Site </a:t>
            </a:r>
            <a:r>
              <a:rPr lang="it-IT" sz="1600" dirty="0" err="1"/>
              <a:t>historique</a:t>
            </a:r>
            <a:r>
              <a:rPr lang="it-IT" sz="1600" dirty="0"/>
              <a:t> de </a:t>
            </a:r>
            <a:r>
              <a:rPr lang="it-IT" sz="1600" dirty="0" err="1"/>
              <a:t>Lyon</a:t>
            </a:r>
            <a:endParaRPr sz="1600"/>
          </a:p>
        </p:txBody>
      </p:sp>
      <p:pic>
        <p:nvPicPr>
          <p:cNvPr id="24" name="Immagine 23" descr="download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785932"/>
            <a:ext cx="2143140" cy="1200159"/>
          </a:xfrm>
          <a:prstGeom prst="rect">
            <a:avLst/>
          </a:prstGeom>
        </p:spPr>
      </p:pic>
      <p:pic>
        <p:nvPicPr>
          <p:cNvPr id="26" name="Immagine 25" descr="download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1714494"/>
            <a:ext cx="2209806" cy="1241630"/>
          </a:xfrm>
          <a:prstGeom prst="rect">
            <a:avLst/>
          </a:prstGeom>
        </p:spPr>
      </p:pic>
      <p:pic>
        <p:nvPicPr>
          <p:cNvPr id="32" name="Immagine 31" descr="download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1714494"/>
            <a:ext cx="2214578" cy="1214446"/>
          </a:xfrm>
          <a:prstGeom prst="rect">
            <a:avLst/>
          </a:prstGeom>
        </p:spPr>
      </p:pic>
      <p:pic>
        <p:nvPicPr>
          <p:cNvPr id="33" name="Immagine 32" descr="download (4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10" y="3571882"/>
            <a:ext cx="2143140" cy="1377733"/>
          </a:xfrm>
          <a:prstGeom prst="rect">
            <a:avLst/>
          </a:prstGeom>
        </p:spPr>
      </p:pic>
      <p:pic>
        <p:nvPicPr>
          <p:cNvPr id="34" name="Immagine 33" descr="download (5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86116" y="3571882"/>
            <a:ext cx="2466975" cy="1428760"/>
          </a:xfrm>
          <a:prstGeom prst="rect">
            <a:avLst/>
          </a:prstGeom>
        </p:spPr>
      </p:pic>
      <p:pic>
        <p:nvPicPr>
          <p:cNvPr id="35" name="Immagine 34" descr="16370-lyon-fete-ses-20-ans-au-patrimoine-mondial-de-l-unesco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3636" y="3571882"/>
            <a:ext cx="2428892" cy="14412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7158" y="285734"/>
            <a:ext cx="8216493" cy="572700"/>
          </a:xfrm>
        </p:spPr>
        <p:txBody>
          <a:bodyPr/>
          <a:lstStyle/>
          <a:p>
            <a:r>
              <a:rPr lang="fr-FR" dirty="0"/>
              <a:t>Les sites Unesco les plus importants d'Italie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57158" y="1071552"/>
            <a:ext cx="2614800" cy="322200"/>
          </a:xfrm>
        </p:spPr>
        <p:txBody>
          <a:bodyPr/>
          <a:lstStyle/>
          <a:p>
            <a:r>
              <a:rPr lang="it-IT" sz="1600" dirty="0"/>
              <a:t>1. </a:t>
            </a:r>
            <a:r>
              <a:rPr lang="it-IT" sz="1600" dirty="0" err="1"/>
              <a:t>Cinq</a:t>
            </a:r>
            <a:r>
              <a:rPr lang="it-IT" sz="1600" dirty="0"/>
              <a:t> </a:t>
            </a:r>
            <a:r>
              <a:rPr lang="it-IT" sz="1600" dirty="0" err="1"/>
              <a:t>Terres</a:t>
            </a:r>
            <a:endParaRPr lang="it-IT" sz="1600" dirty="0"/>
          </a:p>
        </p:txBody>
      </p:sp>
      <p:sp>
        <p:nvSpPr>
          <p:cNvPr id="4" name="Sottotitolo 3"/>
          <p:cNvSpPr>
            <a:spLocks noGrp="1"/>
          </p:cNvSpPr>
          <p:nvPr>
            <p:ph type="subTitle" idx="2"/>
          </p:nvPr>
        </p:nvSpPr>
        <p:spPr>
          <a:xfrm>
            <a:off x="3000364" y="1071552"/>
            <a:ext cx="2613000" cy="322200"/>
          </a:xfrm>
        </p:spPr>
        <p:txBody>
          <a:bodyPr/>
          <a:lstStyle/>
          <a:p>
            <a:r>
              <a:rPr lang="it-IT" sz="1600" dirty="0"/>
              <a:t>2. </a:t>
            </a:r>
            <a:r>
              <a:rPr lang="it-IT" sz="1600" dirty="0" err="1"/>
              <a:t>Dolomites</a:t>
            </a:r>
            <a:endParaRPr lang="it-IT" sz="1600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3"/>
          </p:nvPr>
        </p:nvSpPr>
        <p:spPr>
          <a:xfrm>
            <a:off x="285720" y="2928940"/>
            <a:ext cx="2500298" cy="322200"/>
          </a:xfrm>
        </p:spPr>
        <p:txBody>
          <a:bodyPr/>
          <a:lstStyle/>
          <a:p>
            <a:r>
              <a:rPr lang="fr-FR" sz="1600" dirty="0"/>
              <a:t>4. Zone archéologique de Pompéi</a:t>
            </a:r>
            <a:endParaRPr lang="it-IT" sz="1600" dirty="0"/>
          </a:p>
        </p:txBody>
      </p:sp>
      <p:sp>
        <p:nvSpPr>
          <p:cNvPr id="6" name="Sottotitolo 5"/>
          <p:cNvSpPr>
            <a:spLocks noGrp="1"/>
          </p:cNvSpPr>
          <p:nvPr>
            <p:ph type="subTitle" idx="4"/>
          </p:nvPr>
        </p:nvSpPr>
        <p:spPr>
          <a:xfrm>
            <a:off x="3071802" y="2928940"/>
            <a:ext cx="2613000" cy="322200"/>
          </a:xfrm>
        </p:spPr>
        <p:txBody>
          <a:bodyPr/>
          <a:lstStyle/>
          <a:p>
            <a:r>
              <a:rPr lang="it-IT" sz="1600" b="1" dirty="0"/>
              <a:t>5. </a:t>
            </a:r>
            <a:r>
              <a:rPr lang="it-IT" sz="1600" b="1" dirty="0" err="1"/>
              <a:t>Val</a:t>
            </a:r>
            <a:r>
              <a:rPr lang="it-IT" sz="1600" b="1" dirty="0"/>
              <a:t> d’</a:t>
            </a:r>
            <a:r>
              <a:rPr lang="it-IT" sz="1600" b="1" dirty="0" err="1"/>
              <a:t>Orcia</a:t>
            </a:r>
            <a:endParaRPr lang="it-IT" sz="1600" b="1" dirty="0"/>
          </a:p>
          <a:p>
            <a:endParaRPr lang="it-IT" sz="1600" dirty="0"/>
          </a:p>
        </p:txBody>
      </p:sp>
      <p:sp>
        <p:nvSpPr>
          <p:cNvPr id="15" name="Sottotitolo 14"/>
          <p:cNvSpPr>
            <a:spLocks noGrp="1"/>
          </p:cNvSpPr>
          <p:nvPr>
            <p:ph type="subTitle" idx="16"/>
          </p:nvPr>
        </p:nvSpPr>
        <p:spPr>
          <a:xfrm>
            <a:off x="5643570" y="1071552"/>
            <a:ext cx="2611200" cy="322200"/>
          </a:xfrm>
        </p:spPr>
        <p:txBody>
          <a:bodyPr/>
          <a:lstStyle/>
          <a:p>
            <a:r>
              <a:rPr lang="it-IT" sz="1600" dirty="0"/>
              <a:t>3. </a:t>
            </a:r>
            <a:r>
              <a:rPr lang="it-IT" sz="1600" dirty="0" err="1"/>
              <a:t>Pierres</a:t>
            </a:r>
            <a:r>
              <a:rPr lang="it-IT" sz="1600" dirty="0"/>
              <a:t> de Matera</a:t>
            </a:r>
          </a:p>
        </p:txBody>
      </p:sp>
      <p:sp>
        <p:nvSpPr>
          <p:cNvPr id="16" name="Sottotitolo 15"/>
          <p:cNvSpPr>
            <a:spLocks noGrp="1"/>
          </p:cNvSpPr>
          <p:nvPr>
            <p:ph type="subTitle" idx="17"/>
          </p:nvPr>
        </p:nvSpPr>
        <p:spPr>
          <a:xfrm>
            <a:off x="5786446" y="2857502"/>
            <a:ext cx="2611200" cy="322200"/>
          </a:xfrm>
        </p:spPr>
        <p:txBody>
          <a:bodyPr/>
          <a:lstStyle/>
          <a:p>
            <a:r>
              <a:rPr lang="it-IT" sz="1600" dirty="0"/>
              <a:t>6. Trulli d'Alberobello</a:t>
            </a:r>
          </a:p>
        </p:txBody>
      </p:sp>
      <p:pic>
        <p:nvPicPr>
          <p:cNvPr id="21" name="Immagine 20" descr="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428743"/>
            <a:ext cx="2071702" cy="1214446"/>
          </a:xfrm>
          <a:prstGeom prst="rect">
            <a:avLst/>
          </a:prstGeom>
        </p:spPr>
      </p:pic>
      <p:sp>
        <p:nvSpPr>
          <p:cNvPr id="22" name="Google Shape;245;p44"/>
          <p:cNvSpPr/>
          <p:nvPr/>
        </p:nvSpPr>
        <p:spPr>
          <a:xfrm>
            <a:off x="357158" y="285734"/>
            <a:ext cx="7990200" cy="569400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" name="Immagine 22" descr="download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1428742"/>
            <a:ext cx="2143140" cy="1204172"/>
          </a:xfrm>
          <a:prstGeom prst="rect">
            <a:avLst/>
          </a:prstGeom>
        </p:spPr>
      </p:pic>
      <p:pic>
        <p:nvPicPr>
          <p:cNvPr id="24" name="Immagine 23" descr="ristrutturazione-sant-angelo-luxury-resort-matera-paris-lecacls-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1428742"/>
            <a:ext cx="2315407" cy="1285884"/>
          </a:xfrm>
          <a:prstGeom prst="rect">
            <a:avLst/>
          </a:prstGeom>
        </p:spPr>
      </p:pic>
      <p:pic>
        <p:nvPicPr>
          <p:cNvPr id="25" name="Immagine 24" descr="visite-pompe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3357568"/>
            <a:ext cx="2143140" cy="1428760"/>
          </a:xfrm>
          <a:prstGeom prst="rect">
            <a:avLst/>
          </a:prstGeom>
        </p:spPr>
      </p:pic>
      <p:pic>
        <p:nvPicPr>
          <p:cNvPr id="26" name="Immagine 25" descr="download (7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1802" y="3357568"/>
            <a:ext cx="2357454" cy="1357322"/>
          </a:xfrm>
          <a:prstGeom prst="rect">
            <a:avLst/>
          </a:prstGeom>
        </p:spPr>
      </p:pic>
      <p:pic>
        <p:nvPicPr>
          <p:cNvPr id="27" name="Immagine 26" descr="siti-unesco-italia-da-non-perdere-06_trulli-alberobello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0760" y="3214692"/>
            <a:ext cx="2171666" cy="158260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5"/>
          <p:cNvSpPr/>
          <p:nvPr/>
        </p:nvSpPr>
        <p:spPr>
          <a:xfrm>
            <a:off x="7715272" y="0"/>
            <a:ext cx="1574100" cy="190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45"/>
          <p:cNvSpPr/>
          <p:nvPr/>
        </p:nvSpPr>
        <p:spPr>
          <a:xfrm>
            <a:off x="4786314" y="4286262"/>
            <a:ext cx="4492500" cy="564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45"/>
          <p:cNvSpPr txBox="1">
            <a:spLocks noGrp="1"/>
          </p:cNvSpPr>
          <p:nvPr>
            <p:ph type="subTitle" idx="1"/>
          </p:nvPr>
        </p:nvSpPr>
        <p:spPr>
          <a:xfrm flipH="1">
            <a:off x="214282" y="1000114"/>
            <a:ext cx="4500594" cy="32861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spcAft>
                <a:spcPts val="1200"/>
              </a:spcAft>
              <a:buSzPts val="1100"/>
            </a:pPr>
            <a:r>
              <a:rPr lang="fr-FR" sz="1200" b="1" dirty="0"/>
              <a:t>Il y a 16 éléments italiens inscrits sur la Liste représentative du patrimoine culturel immatériel</a:t>
            </a:r>
          </a:p>
          <a:p>
            <a:pPr marL="0" lvl="0" indent="0" algn="l">
              <a:buSzPts val="1100"/>
            </a:pPr>
            <a:r>
              <a:rPr lang="fr-FR" sz="1200" b="1" dirty="0"/>
              <a:t>- Théâtre de marionnettes sicilien</a:t>
            </a:r>
          </a:p>
          <a:p>
            <a:pPr marL="0" lvl="0" indent="0" algn="l">
              <a:buSzPts val="1100"/>
            </a:pPr>
            <a:r>
              <a:rPr lang="fr-FR" sz="1200" b="1" dirty="0"/>
              <a:t>- Je chante en ténor sarde</a:t>
            </a:r>
          </a:p>
          <a:p>
            <a:pPr marL="0" lvl="0" indent="0" algn="l">
              <a:buSzPts val="1100"/>
            </a:pPr>
            <a:r>
              <a:rPr lang="fr-FR" sz="1200" b="1" dirty="0"/>
              <a:t>- Savoir-faire luthier de Crémone</a:t>
            </a:r>
          </a:p>
          <a:p>
            <a:pPr marL="0" lvl="0" indent="0" algn="l">
              <a:buSzPts val="1100"/>
            </a:pPr>
            <a:r>
              <a:rPr lang="fr-FR" sz="1200" b="1" dirty="0"/>
              <a:t>- Diète méditerranéenne</a:t>
            </a:r>
          </a:p>
          <a:p>
            <a:pPr marL="0" lvl="0" indent="0" algn="l">
              <a:buSzPts val="1100"/>
            </a:pPr>
            <a:r>
              <a:rPr lang="fr-FR" sz="1200" b="1" dirty="0"/>
              <a:t>- Festivals des grandes machines sur l'épaule</a:t>
            </a:r>
          </a:p>
          <a:p>
            <a:pPr marL="0" lvl="0" indent="0" algn="l">
              <a:buSzPts val="1100"/>
            </a:pPr>
            <a:r>
              <a:rPr lang="fr-FR" sz="1200" b="1" dirty="0"/>
              <a:t>- Jeune vigne de Pantelleria</a:t>
            </a:r>
          </a:p>
          <a:p>
            <a:pPr marL="0" lvl="0" indent="0" algn="l">
              <a:buSzPts val="1100"/>
            </a:pPr>
            <a:r>
              <a:rPr lang="fr-FR" sz="1200" b="1" dirty="0"/>
              <a:t>- Fauconnerie</a:t>
            </a:r>
          </a:p>
          <a:p>
            <a:pPr marL="0" lvl="0" indent="0" algn="l">
              <a:buSzPts val="1100"/>
            </a:pPr>
            <a:r>
              <a:rPr lang="fr-FR" sz="1200" b="1" dirty="0"/>
              <a:t>- L'art du "</a:t>
            </a:r>
            <a:r>
              <a:rPr lang="fr-FR" sz="1200" b="1" dirty="0" err="1"/>
              <a:t>pizzaiuolo</a:t>
            </a:r>
            <a:r>
              <a:rPr lang="fr-FR" sz="1200" b="1" dirty="0"/>
              <a:t>" napolitain.</a:t>
            </a:r>
          </a:p>
          <a:p>
            <a:pPr marL="0" lvl="0" indent="0" algn="l">
              <a:buSzPts val="1100"/>
            </a:pPr>
            <a:r>
              <a:rPr lang="fr-FR" sz="1200" b="1" dirty="0"/>
              <a:t>- L'art des murs en pierres sèches</a:t>
            </a:r>
          </a:p>
          <a:p>
            <a:pPr marL="0" lvl="0" indent="0" algn="l">
              <a:buSzPts val="1100"/>
            </a:pPr>
            <a:r>
              <a:rPr lang="fr-FR" sz="1200" b="1" dirty="0"/>
              <a:t>- Pardon </a:t>
            </a:r>
            <a:r>
              <a:rPr lang="fr-FR" sz="1200" b="1" dirty="0" err="1"/>
              <a:t>Célestinien</a:t>
            </a:r>
            <a:endParaRPr lang="fr-FR" sz="1200" b="1" dirty="0"/>
          </a:p>
          <a:p>
            <a:pPr marL="0" lvl="0" indent="0" algn="l">
              <a:buSzPts val="1100"/>
            </a:pPr>
            <a:r>
              <a:rPr lang="fr-FR" sz="1200" b="1" dirty="0"/>
              <a:t>- Escalade en montagne</a:t>
            </a:r>
          </a:p>
          <a:p>
            <a:pPr marL="0" lvl="0" indent="0" algn="l">
              <a:buSzPts val="1100"/>
            </a:pPr>
            <a:r>
              <a:rPr lang="fr-FR" sz="1200" b="1" dirty="0"/>
              <a:t>- Transhumance</a:t>
            </a:r>
          </a:p>
          <a:p>
            <a:pPr marL="0" lvl="0" indent="0" algn="l">
              <a:buSzPts val="1100"/>
            </a:pPr>
            <a:r>
              <a:rPr lang="fr-FR" sz="1200" b="1" dirty="0"/>
              <a:t>- L'art des perles de verre</a:t>
            </a:r>
          </a:p>
          <a:p>
            <a:pPr marL="0" lvl="0" indent="0" algn="l">
              <a:buSzPts val="1100"/>
            </a:pPr>
            <a:r>
              <a:rPr lang="fr-FR" sz="1200" b="1" dirty="0"/>
              <a:t>- L'art musical des joueurs de cor de chasse</a:t>
            </a:r>
          </a:p>
          <a:p>
            <a:pPr marL="0" lvl="0" indent="0" algn="l">
              <a:buSzPts val="1100"/>
            </a:pPr>
            <a:r>
              <a:rPr lang="fr-FR" sz="1200" b="1" dirty="0"/>
              <a:t>- Recherche et extraction de truffes en Italie</a:t>
            </a:r>
          </a:p>
          <a:p>
            <a:pPr marL="0" lvl="0" indent="0" algn="l">
              <a:buSzPts val="1100"/>
            </a:pPr>
            <a:r>
              <a:rPr lang="fr-FR" sz="1200" b="1" dirty="0"/>
              <a:t>- La tradition de l'élevage de chevaux </a:t>
            </a:r>
            <a:r>
              <a:rPr lang="fr-FR" sz="1200" b="1" dirty="0" err="1"/>
              <a:t>lipizzans</a:t>
            </a:r>
            <a:endParaRPr lang="fr-FR" sz="1200" b="1" dirty="0"/>
          </a:p>
          <a:p>
            <a:pPr marL="0" lvl="0" indent="0" algn="l">
              <a:buSzPts val="1100"/>
            </a:pPr>
            <a:endParaRPr lang="fr-FR" sz="1200" b="1" dirty="0"/>
          </a:p>
          <a:p>
            <a:pPr marL="0" lvl="0" indent="0" algn="l">
              <a:buSzPts val="1100"/>
            </a:pPr>
            <a:endParaRPr lang="fr-FR" sz="1200" b="1" dirty="0"/>
          </a:p>
          <a:p>
            <a:pPr marL="0" lvl="0" indent="0" algn="l">
              <a:spcAft>
                <a:spcPts val="1200"/>
              </a:spcAft>
              <a:buSzPts val="1100"/>
            </a:pPr>
            <a:endParaRPr lang="fr-FR" sz="1200" b="1" dirty="0"/>
          </a:p>
          <a:p>
            <a:pPr marL="0" lvl="0" indent="0" algn="l">
              <a:spcAft>
                <a:spcPts val="1200"/>
              </a:spcAft>
              <a:buSzPts val="1100"/>
            </a:pPr>
            <a:endParaRPr sz="1200"/>
          </a:p>
        </p:txBody>
      </p:sp>
      <p:sp>
        <p:nvSpPr>
          <p:cNvPr id="273" name="Google Shape;273;p45"/>
          <p:cNvSpPr txBox="1">
            <a:spLocks noGrp="1"/>
          </p:cNvSpPr>
          <p:nvPr>
            <p:ph type="title"/>
          </p:nvPr>
        </p:nvSpPr>
        <p:spPr>
          <a:xfrm flipH="1">
            <a:off x="214282" y="214296"/>
            <a:ext cx="8572560" cy="76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fr-FR" dirty="0"/>
              <a:t>Patrimoine immatériel de l'Unesco Italiens</a:t>
            </a:r>
            <a:endParaRPr/>
          </a:p>
        </p:txBody>
      </p:sp>
      <p:pic>
        <p:nvPicPr>
          <p:cNvPr id="9" name="Immagine 8" descr="pupi-sicilian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285998"/>
            <a:ext cx="2000264" cy="1333926"/>
          </a:xfrm>
          <a:prstGeom prst="rect">
            <a:avLst/>
          </a:prstGeom>
        </p:spPr>
      </p:pic>
      <p:pic>
        <p:nvPicPr>
          <p:cNvPr id="10" name="Immagine 9" descr="download (8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16" y="3714758"/>
            <a:ext cx="2062198" cy="1233491"/>
          </a:xfrm>
          <a:prstGeom prst="rect">
            <a:avLst/>
          </a:prstGeom>
        </p:spPr>
      </p:pic>
      <p:pic>
        <p:nvPicPr>
          <p:cNvPr id="11" name="Immagine 10" descr="1600X1000_15_eccellenze_italiane_unesco_her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454" y="1071552"/>
            <a:ext cx="1828812" cy="114300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51"/>
          <p:cNvSpPr txBox="1">
            <a:spLocks noGrp="1"/>
          </p:cNvSpPr>
          <p:nvPr>
            <p:ph type="subTitle" idx="3"/>
          </p:nvPr>
        </p:nvSpPr>
        <p:spPr>
          <a:xfrm>
            <a:off x="1000100" y="1142990"/>
            <a:ext cx="5715040" cy="94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buSzPts val="1100"/>
            </a:pPr>
            <a:r>
              <a:rPr lang="fr-FR" dirty="0"/>
              <a:t>La Campanie, une ancienne région pleine de beautés naturelles, peut se vanter de 10 biens matériels et immatériels qui ont été classés comme sites du patrimoine mondial par l'UNESCO.</a:t>
            </a:r>
            <a:endParaRPr/>
          </a:p>
        </p:txBody>
      </p:sp>
      <p:sp>
        <p:nvSpPr>
          <p:cNvPr id="333" name="Google Shape;333;p51"/>
          <p:cNvSpPr txBox="1">
            <a:spLocks noGrp="1"/>
          </p:cNvSpPr>
          <p:nvPr>
            <p:ph type="subTitle" idx="4"/>
          </p:nvPr>
        </p:nvSpPr>
        <p:spPr>
          <a:xfrm>
            <a:off x="214282" y="1357304"/>
            <a:ext cx="6286544" cy="314327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algn="l">
              <a:buSzPts val="1100"/>
              <a:buFont typeface="+mj-lt"/>
              <a:buAutoNum type="arabicPeriod"/>
            </a:pPr>
            <a:r>
              <a:rPr lang="fr-FR" b="1" dirty="0"/>
              <a:t>Le centre historique de Naples</a:t>
            </a:r>
          </a:p>
          <a:p>
            <a:pPr marL="0" lvl="0" algn="l">
              <a:buSzPts val="1100"/>
              <a:buFont typeface="+mj-lt"/>
              <a:buAutoNum type="arabicPeriod"/>
            </a:pPr>
            <a:r>
              <a:rPr lang="fr-FR" b="1" dirty="0"/>
              <a:t>Les fouilles de Pompéi et d'Herculanum</a:t>
            </a:r>
          </a:p>
          <a:p>
            <a:pPr marL="0" lvl="0" algn="l">
              <a:buSzPts val="1100"/>
              <a:buFont typeface="+mj-lt"/>
              <a:buAutoNum type="arabicPeriod"/>
            </a:pPr>
            <a:r>
              <a:rPr lang="fr-FR" b="1" dirty="0"/>
              <a:t>Le Palais Royal de Caserte et l'Aqueduc de    </a:t>
            </a:r>
            <a:r>
              <a:rPr lang="fr-FR" b="1" dirty="0" err="1"/>
              <a:t>Vanvitelli</a:t>
            </a:r>
            <a:endParaRPr lang="fr-FR" b="1" dirty="0"/>
          </a:p>
          <a:p>
            <a:pPr marL="0" lvl="0" algn="l">
              <a:buSzPts val="1100"/>
              <a:buFont typeface="+mj-lt"/>
              <a:buAutoNum type="arabicPeriod"/>
            </a:pPr>
            <a:r>
              <a:rPr lang="fr-FR" b="1" dirty="0"/>
              <a:t>Le complexe de San </a:t>
            </a:r>
            <a:r>
              <a:rPr lang="fr-FR" b="1" dirty="0" err="1"/>
              <a:t>Leucio</a:t>
            </a:r>
            <a:endParaRPr lang="fr-FR" b="1" dirty="0"/>
          </a:p>
          <a:p>
            <a:pPr marL="0" lvl="0" algn="l">
              <a:buSzPts val="1100"/>
              <a:buFont typeface="+mj-lt"/>
              <a:buAutoNum type="arabicPeriod"/>
            </a:pPr>
            <a:r>
              <a:rPr lang="fr-FR" b="1" dirty="0"/>
              <a:t>La côte amalfitaine</a:t>
            </a:r>
          </a:p>
          <a:p>
            <a:pPr marL="0" lvl="0" algn="l">
              <a:buSzPts val="1100"/>
              <a:buFont typeface="+mj-lt"/>
              <a:buAutoNum type="arabicPeriod"/>
            </a:pPr>
            <a:r>
              <a:rPr lang="it-IT" b="1" dirty="0" err="1"/>
              <a:t>Parc</a:t>
            </a:r>
            <a:r>
              <a:rPr lang="it-IT" b="1" dirty="0"/>
              <a:t> National </a:t>
            </a:r>
            <a:r>
              <a:rPr lang="it-IT" b="1" dirty="0" err="1"/>
              <a:t>du</a:t>
            </a:r>
            <a:r>
              <a:rPr lang="it-IT" b="1" dirty="0"/>
              <a:t> Cilento, Vallo di Diano </a:t>
            </a:r>
            <a:r>
              <a:rPr lang="it-IT" b="1" dirty="0" err="1"/>
              <a:t>et</a:t>
            </a:r>
            <a:r>
              <a:rPr lang="it-IT" b="1" dirty="0"/>
              <a:t> Paestum</a:t>
            </a:r>
          </a:p>
          <a:p>
            <a:pPr marL="0" lvl="0" algn="l">
              <a:buSzPts val="1100"/>
              <a:buFont typeface="+mj-lt"/>
              <a:buAutoNum type="arabicPeriod"/>
            </a:pPr>
            <a:r>
              <a:rPr lang="fr-FR" b="1" dirty="0"/>
              <a:t>Église de Santa Sofia à Bénévent</a:t>
            </a:r>
          </a:p>
          <a:p>
            <a:pPr marL="0" lvl="0" algn="l">
              <a:buSzPts val="1100"/>
              <a:buFont typeface="+mj-lt"/>
              <a:buAutoNum type="arabicPeriod"/>
            </a:pPr>
            <a:r>
              <a:rPr lang="fr-FR" b="1" dirty="0"/>
              <a:t>L'art du </a:t>
            </a:r>
            <a:r>
              <a:rPr lang="fr-FR" b="1" dirty="0" err="1"/>
              <a:t>pizzaiuoli</a:t>
            </a:r>
            <a:r>
              <a:rPr lang="fr-FR" b="1" dirty="0"/>
              <a:t> napolitain</a:t>
            </a:r>
          </a:p>
          <a:p>
            <a:pPr marL="0" lvl="0" algn="l">
              <a:buSzPts val="1100"/>
              <a:buFont typeface="+mj-lt"/>
              <a:buAutoNum type="arabicPeriod"/>
            </a:pPr>
            <a:endParaRPr b="1"/>
          </a:p>
        </p:txBody>
      </p:sp>
      <p:grpSp>
        <p:nvGrpSpPr>
          <p:cNvPr id="339" name="Google Shape;339;p51"/>
          <p:cNvGrpSpPr/>
          <p:nvPr/>
        </p:nvGrpSpPr>
        <p:grpSpPr>
          <a:xfrm>
            <a:off x="857224" y="4214824"/>
            <a:ext cx="274317" cy="274325"/>
            <a:chOff x="2084100" y="4400250"/>
            <a:chExt cx="486550" cy="479925"/>
          </a:xfrm>
        </p:grpSpPr>
        <p:sp>
          <p:nvSpPr>
            <p:cNvPr id="340" name="Google Shape;340;p51"/>
            <p:cNvSpPr/>
            <p:nvPr/>
          </p:nvSpPr>
          <p:spPr>
            <a:xfrm>
              <a:off x="2084100" y="4652250"/>
              <a:ext cx="105325" cy="90050"/>
            </a:xfrm>
            <a:custGeom>
              <a:avLst/>
              <a:gdLst/>
              <a:ahLst/>
              <a:cxnLst/>
              <a:rect l="l" t="t" r="r" b="b"/>
              <a:pathLst>
                <a:path w="4213" h="3602" extrusionOk="0">
                  <a:moveTo>
                    <a:pt x="2260" y="1"/>
                  </a:moveTo>
                  <a:cubicBezTo>
                    <a:pt x="2109" y="1"/>
                    <a:pt x="1966" y="60"/>
                    <a:pt x="1858" y="168"/>
                  </a:cubicBezTo>
                  <a:lnTo>
                    <a:pt x="259" y="1764"/>
                  </a:lnTo>
                  <a:cubicBezTo>
                    <a:pt x="0" y="2023"/>
                    <a:pt x="54" y="2457"/>
                    <a:pt x="367" y="2647"/>
                  </a:cubicBezTo>
                  <a:lnTo>
                    <a:pt x="1957" y="3601"/>
                  </a:lnTo>
                  <a:cubicBezTo>
                    <a:pt x="2078" y="3228"/>
                    <a:pt x="2274" y="2885"/>
                    <a:pt x="2533" y="2592"/>
                  </a:cubicBezTo>
                  <a:lnTo>
                    <a:pt x="4213" y="274"/>
                  </a:lnTo>
                  <a:lnTo>
                    <a:pt x="2337" y="6"/>
                  </a:lnTo>
                  <a:cubicBezTo>
                    <a:pt x="2311" y="2"/>
                    <a:pt x="2285" y="1"/>
                    <a:pt x="226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41" name="Google Shape;341;p51"/>
            <p:cNvSpPr/>
            <p:nvPr/>
          </p:nvSpPr>
          <p:spPr>
            <a:xfrm>
              <a:off x="2372575" y="4644175"/>
              <a:ext cx="175875" cy="226275"/>
            </a:xfrm>
            <a:custGeom>
              <a:avLst/>
              <a:gdLst/>
              <a:ahLst/>
              <a:cxnLst/>
              <a:rect l="l" t="t" r="r" b="b"/>
              <a:pathLst>
                <a:path w="7035" h="9051" extrusionOk="0">
                  <a:moveTo>
                    <a:pt x="4469" y="1"/>
                  </a:moveTo>
                  <a:cubicBezTo>
                    <a:pt x="3981" y="467"/>
                    <a:pt x="3466" y="901"/>
                    <a:pt x="2927" y="1304"/>
                  </a:cubicBezTo>
                  <a:lnTo>
                    <a:pt x="0" y="3436"/>
                  </a:lnTo>
                  <a:lnTo>
                    <a:pt x="3406" y="8787"/>
                  </a:lnTo>
                  <a:cubicBezTo>
                    <a:pt x="3514" y="8960"/>
                    <a:pt x="3697" y="9050"/>
                    <a:pt x="3882" y="9050"/>
                  </a:cubicBezTo>
                  <a:cubicBezTo>
                    <a:pt x="4025" y="9050"/>
                    <a:pt x="4170" y="8996"/>
                    <a:pt x="4282" y="8884"/>
                  </a:cubicBezTo>
                  <a:cubicBezTo>
                    <a:pt x="5818" y="7348"/>
                    <a:pt x="5990" y="7173"/>
                    <a:pt x="6821" y="6345"/>
                  </a:cubicBezTo>
                  <a:cubicBezTo>
                    <a:pt x="7034" y="6125"/>
                    <a:pt x="7031" y="5773"/>
                    <a:pt x="6812" y="5553"/>
                  </a:cubicBezTo>
                  <a:cubicBezTo>
                    <a:pt x="6702" y="5444"/>
                    <a:pt x="6558" y="5389"/>
                    <a:pt x="6413" y="5389"/>
                  </a:cubicBezTo>
                  <a:cubicBezTo>
                    <a:pt x="6272" y="5389"/>
                    <a:pt x="6130" y="5441"/>
                    <a:pt x="6020" y="5547"/>
                  </a:cubicBezTo>
                  <a:lnTo>
                    <a:pt x="5800" y="5767"/>
                  </a:lnTo>
                  <a:lnTo>
                    <a:pt x="5201" y="3174"/>
                  </a:lnTo>
                  <a:lnTo>
                    <a:pt x="5920" y="2455"/>
                  </a:lnTo>
                  <a:cubicBezTo>
                    <a:pt x="6134" y="2232"/>
                    <a:pt x="6131" y="1880"/>
                    <a:pt x="5914" y="1663"/>
                  </a:cubicBezTo>
                  <a:cubicBezTo>
                    <a:pt x="5804" y="1551"/>
                    <a:pt x="5660" y="1496"/>
                    <a:pt x="5515" y="1496"/>
                  </a:cubicBezTo>
                  <a:cubicBezTo>
                    <a:pt x="5374" y="1496"/>
                    <a:pt x="5232" y="1548"/>
                    <a:pt x="5122" y="1654"/>
                  </a:cubicBezTo>
                  <a:lnTo>
                    <a:pt x="4903" y="1877"/>
                  </a:lnTo>
                  <a:lnTo>
                    <a:pt x="44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42" name="Google Shape;342;p51"/>
            <p:cNvSpPr/>
            <p:nvPr/>
          </p:nvSpPr>
          <p:spPr>
            <a:xfrm>
              <a:off x="2093950" y="4419400"/>
              <a:ext cx="228500" cy="174750"/>
            </a:xfrm>
            <a:custGeom>
              <a:avLst/>
              <a:gdLst/>
              <a:ahLst/>
              <a:cxnLst/>
              <a:rect l="l" t="t" r="r" b="b"/>
              <a:pathLst>
                <a:path w="9140" h="6990" extrusionOk="0">
                  <a:moveTo>
                    <a:pt x="3194" y="1"/>
                  </a:moveTo>
                  <a:cubicBezTo>
                    <a:pt x="3049" y="1"/>
                    <a:pt x="2905" y="56"/>
                    <a:pt x="2795" y="166"/>
                  </a:cubicBezTo>
                  <a:lnTo>
                    <a:pt x="257" y="2704"/>
                  </a:lnTo>
                  <a:cubicBezTo>
                    <a:pt x="1" y="2960"/>
                    <a:pt x="46" y="3385"/>
                    <a:pt x="350" y="3580"/>
                  </a:cubicBezTo>
                  <a:lnTo>
                    <a:pt x="5707" y="6989"/>
                  </a:lnTo>
                  <a:lnTo>
                    <a:pt x="7824" y="4071"/>
                  </a:lnTo>
                  <a:cubicBezTo>
                    <a:pt x="8230" y="3526"/>
                    <a:pt x="8670" y="3008"/>
                    <a:pt x="9140" y="2517"/>
                  </a:cubicBezTo>
                  <a:lnTo>
                    <a:pt x="7264" y="2084"/>
                  </a:lnTo>
                  <a:lnTo>
                    <a:pt x="7484" y="1864"/>
                  </a:lnTo>
                  <a:cubicBezTo>
                    <a:pt x="7697" y="1641"/>
                    <a:pt x="7694" y="1289"/>
                    <a:pt x="7478" y="1072"/>
                  </a:cubicBezTo>
                  <a:cubicBezTo>
                    <a:pt x="7368" y="961"/>
                    <a:pt x="7223" y="905"/>
                    <a:pt x="7078" y="905"/>
                  </a:cubicBezTo>
                  <a:cubicBezTo>
                    <a:pt x="6937" y="905"/>
                    <a:pt x="6795" y="958"/>
                    <a:pt x="6686" y="1063"/>
                  </a:cubicBezTo>
                  <a:lnTo>
                    <a:pt x="5966" y="1786"/>
                  </a:lnTo>
                  <a:lnTo>
                    <a:pt x="3370" y="1186"/>
                  </a:lnTo>
                  <a:lnTo>
                    <a:pt x="3593" y="964"/>
                  </a:lnTo>
                  <a:cubicBezTo>
                    <a:pt x="3813" y="744"/>
                    <a:pt x="3813" y="385"/>
                    <a:pt x="3593" y="166"/>
                  </a:cubicBezTo>
                  <a:cubicBezTo>
                    <a:pt x="3483" y="56"/>
                    <a:pt x="3339" y="1"/>
                    <a:pt x="319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43" name="Google Shape;343;p51"/>
            <p:cNvSpPr/>
            <p:nvPr/>
          </p:nvSpPr>
          <p:spPr>
            <a:xfrm>
              <a:off x="2224425" y="4777500"/>
              <a:ext cx="90425" cy="102675"/>
            </a:xfrm>
            <a:custGeom>
              <a:avLst/>
              <a:gdLst/>
              <a:ahLst/>
              <a:cxnLst/>
              <a:rect l="l" t="t" r="r" b="b"/>
              <a:pathLst>
                <a:path w="3617" h="4107" extrusionOk="0">
                  <a:moveTo>
                    <a:pt x="3324" y="0"/>
                  </a:moveTo>
                  <a:lnTo>
                    <a:pt x="846" y="1804"/>
                  </a:lnTo>
                  <a:cubicBezTo>
                    <a:pt x="638" y="1994"/>
                    <a:pt x="340" y="2144"/>
                    <a:pt x="0" y="2250"/>
                  </a:cubicBezTo>
                  <a:lnTo>
                    <a:pt x="949" y="3831"/>
                  </a:lnTo>
                  <a:cubicBezTo>
                    <a:pt x="1057" y="4011"/>
                    <a:pt x="1245" y="4106"/>
                    <a:pt x="1435" y="4106"/>
                  </a:cubicBezTo>
                  <a:cubicBezTo>
                    <a:pt x="1578" y="4106"/>
                    <a:pt x="1723" y="4052"/>
                    <a:pt x="1834" y="3939"/>
                  </a:cubicBezTo>
                  <a:lnTo>
                    <a:pt x="3430" y="2343"/>
                  </a:lnTo>
                  <a:cubicBezTo>
                    <a:pt x="3556" y="2217"/>
                    <a:pt x="3617" y="2039"/>
                    <a:pt x="3589" y="1864"/>
                  </a:cubicBezTo>
                  <a:lnTo>
                    <a:pt x="332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44" name="Google Shape;344;p51"/>
            <p:cNvSpPr/>
            <p:nvPr/>
          </p:nvSpPr>
          <p:spPr>
            <a:xfrm>
              <a:off x="2454100" y="4400250"/>
              <a:ext cx="116550" cy="107300"/>
            </a:xfrm>
            <a:custGeom>
              <a:avLst/>
              <a:gdLst/>
              <a:ahLst/>
              <a:cxnLst/>
              <a:rect l="l" t="t" r="r" b="b"/>
              <a:pathLst>
                <a:path w="4662" h="4292" extrusionOk="0">
                  <a:moveTo>
                    <a:pt x="2188" y="0"/>
                  </a:moveTo>
                  <a:cubicBezTo>
                    <a:pt x="1911" y="0"/>
                    <a:pt x="1630" y="51"/>
                    <a:pt x="1361" y="155"/>
                  </a:cubicBezTo>
                  <a:cubicBezTo>
                    <a:pt x="1015" y="287"/>
                    <a:pt x="675" y="432"/>
                    <a:pt x="341" y="588"/>
                  </a:cubicBezTo>
                  <a:cubicBezTo>
                    <a:pt x="0" y="1600"/>
                    <a:pt x="265" y="2717"/>
                    <a:pt x="1021" y="3470"/>
                  </a:cubicBezTo>
                  <a:cubicBezTo>
                    <a:pt x="1558" y="4004"/>
                    <a:pt x="2275" y="4291"/>
                    <a:pt x="3007" y="4291"/>
                  </a:cubicBezTo>
                  <a:cubicBezTo>
                    <a:pt x="3307" y="4291"/>
                    <a:pt x="3609" y="4243"/>
                    <a:pt x="3903" y="4145"/>
                  </a:cubicBezTo>
                  <a:cubicBezTo>
                    <a:pt x="4060" y="3813"/>
                    <a:pt x="4204" y="3473"/>
                    <a:pt x="4337" y="3130"/>
                  </a:cubicBezTo>
                  <a:cubicBezTo>
                    <a:pt x="4662" y="2281"/>
                    <a:pt x="4457" y="1320"/>
                    <a:pt x="3816" y="676"/>
                  </a:cubicBezTo>
                  <a:cubicBezTo>
                    <a:pt x="3375" y="235"/>
                    <a:pt x="2787" y="0"/>
                    <a:pt x="218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45" name="Google Shape;345;p51"/>
            <p:cNvSpPr/>
            <p:nvPr/>
          </p:nvSpPr>
          <p:spPr>
            <a:xfrm>
              <a:off x="2152975" y="4431500"/>
              <a:ext cx="381925" cy="377725"/>
            </a:xfrm>
            <a:custGeom>
              <a:avLst/>
              <a:gdLst/>
              <a:ahLst/>
              <a:cxnLst/>
              <a:rect l="l" t="t" r="r" b="b"/>
              <a:pathLst>
                <a:path w="15277" h="15109" extrusionOk="0">
                  <a:moveTo>
                    <a:pt x="11062" y="3658"/>
                  </a:moveTo>
                  <a:cubicBezTo>
                    <a:pt x="11207" y="3658"/>
                    <a:pt x="11353" y="3714"/>
                    <a:pt x="11464" y="3825"/>
                  </a:cubicBezTo>
                  <a:cubicBezTo>
                    <a:pt x="11681" y="4042"/>
                    <a:pt x="11684" y="4394"/>
                    <a:pt x="11470" y="4617"/>
                  </a:cubicBezTo>
                  <a:lnTo>
                    <a:pt x="9076" y="7011"/>
                  </a:lnTo>
                  <a:cubicBezTo>
                    <a:pt x="8965" y="7122"/>
                    <a:pt x="8820" y="7178"/>
                    <a:pt x="8675" y="7178"/>
                  </a:cubicBezTo>
                  <a:cubicBezTo>
                    <a:pt x="8530" y="7178"/>
                    <a:pt x="8385" y="7122"/>
                    <a:pt x="8275" y="7011"/>
                  </a:cubicBezTo>
                  <a:cubicBezTo>
                    <a:pt x="8055" y="6791"/>
                    <a:pt x="8055" y="6433"/>
                    <a:pt x="8275" y="6213"/>
                  </a:cubicBezTo>
                  <a:lnTo>
                    <a:pt x="10672" y="3816"/>
                  </a:lnTo>
                  <a:cubicBezTo>
                    <a:pt x="10781" y="3711"/>
                    <a:pt x="10921" y="3658"/>
                    <a:pt x="11062" y="3658"/>
                  </a:cubicBezTo>
                  <a:close/>
                  <a:moveTo>
                    <a:pt x="11136" y="1"/>
                  </a:moveTo>
                  <a:lnTo>
                    <a:pt x="11136" y="1"/>
                  </a:lnTo>
                  <a:cubicBezTo>
                    <a:pt x="9278" y="1079"/>
                    <a:pt x="7658" y="2524"/>
                    <a:pt x="6378" y="4253"/>
                  </a:cubicBezTo>
                  <a:lnTo>
                    <a:pt x="624" y="12169"/>
                  </a:lnTo>
                  <a:cubicBezTo>
                    <a:pt x="0" y="12877"/>
                    <a:pt x="15" y="13979"/>
                    <a:pt x="660" y="14623"/>
                  </a:cubicBezTo>
                  <a:cubicBezTo>
                    <a:pt x="992" y="14957"/>
                    <a:pt x="1464" y="15108"/>
                    <a:pt x="1921" y="15108"/>
                  </a:cubicBezTo>
                  <a:cubicBezTo>
                    <a:pt x="2351" y="15108"/>
                    <a:pt x="2767" y="14974"/>
                    <a:pt x="3039" y="14732"/>
                  </a:cubicBezTo>
                  <a:lnTo>
                    <a:pt x="11037" y="8905"/>
                  </a:lnTo>
                  <a:cubicBezTo>
                    <a:pt x="12759" y="7628"/>
                    <a:pt x="14201" y="6014"/>
                    <a:pt x="15276" y="4162"/>
                  </a:cubicBezTo>
                  <a:lnTo>
                    <a:pt x="15276" y="4162"/>
                  </a:lnTo>
                  <a:cubicBezTo>
                    <a:pt x="15201" y="4166"/>
                    <a:pt x="15126" y="4168"/>
                    <a:pt x="15052" y="4168"/>
                  </a:cubicBezTo>
                  <a:cubicBezTo>
                    <a:pt x="13942" y="4168"/>
                    <a:pt x="12979" y="3729"/>
                    <a:pt x="12265" y="3018"/>
                  </a:cubicBezTo>
                  <a:cubicBezTo>
                    <a:pt x="11446" y="2199"/>
                    <a:pt x="11076" y="1091"/>
                    <a:pt x="111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346" name="Google Shape;346;p51"/>
          <p:cNvGrpSpPr/>
          <p:nvPr/>
        </p:nvGrpSpPr>
        <p:grpSpPr>
          <a:xfrm>
            <a:off x="7001820" y="1937548"/>
            <a:ext cx="274308" cy="274317"/>
            <a:chOff x="5049725" y="2027900"/>
            <a:chExt cx="481750" cy="481850"/>
          </a:xfrm>
        </p:grpSpPr>
        <p:sp>
          <p:nvSpPr>
            <p:cNvPr id="347" name="Google Shape;347;p51"/>
            <p:cNvSpPr/>
            <p:nvPr/>
          </p:nvSpPr>
          <p:spPr>
            <a:xfrm>
              <a:off x="5191775" y="2394925"/>
              <a:ext cx="197625" cy="114825"/>
            </a:xfrm>
            <a:custGeom>
              <a:avLst/>
              <a:gdLst/>
              <a:ahLst/>
              <a:cxnLst/>
              <a:rect l="l" t="t" r="r" b="b"/>
              <a:pathLst>
                <a:path w="7905" h="4593" extrusionOk="0">
                  <a:moveTo>
                    <a:pt x="0" y="0"/>
                  </a:moveTo>
                  <a:lnTo>
                    <a:pt x="0" y="566"/>
                  </a:lnTo>
                  <a:cubicBezTo>
                    <a:pt x="3" y="1298"/>
                    <a:pt x="479" y="1949"/>
                    <a:pt x="1178" y="2171"/>
                  </a:cubicBezTo>
                  <a:cubicBezTo>
                    <a:pt x="1407" y="3502"/>
                    <a:pt x="2560" y="4593"/>
                    <a:pt x="3954" y="4593"/>
                  </a:cubicBezTo>
                  <a:cubicBezTo>
                    <a:pt x="5345" y="4593"/>
                    <a:pt x="6499" y="3502"/>
                    <a:pt x="6728" y="2171"/>
                  </a:cubicBezTo>
                  <a:cubicBezTo>
                    <a:pt x="7426" y="1949"/>
                    <a:pt x="7902" y="1298"/>
                    <a:pt x="7905" y="566"/>
                  </a:cubicBezTo>
                  <a:lnTo>
                    <a:pt x="790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48" name="Google Shape;348;p51"/>
            <p:cNvSpPr/>
            <p:nvPr/>
          </p:nvSpPr>
          <p:spPr>
            <a:xfrm>
              <a:off x="5113625" y="2027900"/>
              <a:ext cx="347300" cy="338825"/>
            </a:xfrm>
            <a:custGeom>
              <a:avLst/>
              <a:gdLst/>
              <a:ahLst/>
              <a:cxnLst/>
              <a:rect l="l" t="t" r="r" b="b"/>
              <a:pathLst>
                <a:path w="13892" h="13553" extrusionOk="0">
                  <a:moveTo>
                    <a:pt x="7080" y="2260"/>
                  </a:moveTo>
                  <a:cubicBezTo>
                    <a:pt x="9574" y="2263"/>
                    <a:pt x="11594" y="4284"/>
                    <a:pt x="11597" y="6777"/>
                  </a:cubicBezTo>
                  <a:cubicBezTo>
                    <a:pt x="11597" y="7090"/>
                    <a:pt x="11344" y="7340"/>
                    <a:pt x="11031" y="7340"/>
                  </a:cubicBezTo>
                  <a:cubicBezTo>
                    <a:pt x="10718" y="7340"/>
                    <a:pt x="10468" y="7090"/>
                    <a:pt x="10468" y="6777"/>
                  </a:cubicBezTo>
                  <a:cubicBezTo>
                    <a:pt x="10465" y="4907"/>
                    <a:pt x="8950" y="3392"/>
                    <a:pt x="7080" y="3389"/>
                  </a:cubicBezTo>
                  <a:cubicBezTo>
                    <a:pt x="6767" y="3389"/>
                    <a:pt x="6514" y="3136"/>
                    <a:pt x="6514" y="2826"/>
                  </a:cubicBezTo>
                  <a:cubicBezTo>
                    <a:pt x="6514" y="2513"/>
                    <a:pt x="6767" y="2260"/>
                    <a:pt x="7080" y="2260"/>
                  </a:cubicBezTo>
                  <a:close/>
                  <a:moveTo>
                    <a:pt x="7070" y="1"/>
                  </a:moveTo>
                  <a:cubicBezTo>
                    <a:pt x="6595" y="1"/>
                    <a:pt x="6111" y="50"/>
                    <a:pt x="5623" y="152"/>
                  </a:cubicBezTo>
                  <a:cubicBezTo>
                    <a:pt x="3075" y="685"/>
                    <a:pt x="1001" y="2754"/>
                    <a:pt x="459" y="5301"/>
                  </a:cubicBezTo>
                  <a:cubicBezTo>
                    <a:pt x="1" y="7469"/>
                    <a:pt x="567" y="9644"/>
                    <a:pt x="2015" y="11270"/>
                  </a:cubicBezTo>
                  <a:cubicBezTo>
                    <a:pt x="2584" y="11908"/>
                    <a:pt x="2952" y="12703"/>
                    <a:pt x="3072" y="13552"/>
                  </a:cubicBezTo>
                  <a:lnTo>
                    <a:pt x="11088" y="13552"/>
                  </a:lnTo>
                  <a:cubicBezTo>
                    <a:pt x="11221" y="12691"/>
                    <a:pt x="11597" y="11887"/>
                    <a:pt x="12175" y="11233"/>
                  </a:cubicBezTo>
                  <a:cubicBezTo>
                    <a:pt x="13259" y="10002"/>
                    <a:pt x="13892" y="8418"/>
                    <a:pt x="13892" y="6777"/>
                  </a:cubicBezTo>
                  <a:cubicBezTo>
                    <a:pt x="13892" y="2969"/>
                    <a:pt x="10766" y="1"/>
                    <a:pt x="707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49" name="Google Shape;349;p51"/>
            <p:cNvSpPr/>
            <p:nvPr/>
          </p:nvSpPr>
          <p:spPr>
            <a:xfrm>
              <a:off x="5049725" y="2197300"/>
              <a:ext cx="56400" cy="28275"/>
            </a:xfrm>
            <a:custGeom>
              <a:avLst/>
              <a:gdLst/>
              <a:ahLst/>
              <a:cxnLst/>
              <a:rect l="l" t="t" r="r" b="b"/>
              <a:pathLst>
                <a:path w="2256" h="1131" extrusionOk="0">
                  <a:moveTo>
                    <a:pt x="563" y="1"/>
                  </a:moveTo>
                  <a:cubicBezTo>
                    <a:pt x="250" y="1"/>
                    <a:pt x="0" y="254"/>
                    <a:pt x="0" y="567"/>
                  </a:cubicBezTo>
                  <a:cubicBezTo>
                    <a:pt x="0" y="877"/>
                    <a:pt x="250" y="1130"/>
                    <a:pt x="563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50" name="Google Shape;350;p51"/>
            <p:cNvSpPr/>
            <p:nvPr/>
          </p:nvSpPr>
          <p:spPr>
            <a:xfrm>
              <a:off x="5052575" y="2102800"/>
              <a:ext cx="50850" cy="48075"/>
            </a:xfrm>
            <a:custGeom>
              <a:avLst/>
              <a:gdLst/>
              <a:ahLst/>
              <a:cxnLst/>
              <a:rect l="l" t="t" r="r" b="b"/>
              <a:pathLst>
                <a:path w="2034" h="1923" extrusionOk="0">
                  <a:moveTo>
                    <a:pt x="623" y="0"/>
                  </a:moveTo>
                  <a:cubicBezTo>
                    <a:pt x="478" y="0"/>
                    <a:pt x="333" y="56"/>
                    <a:pt x="224" y="167"/>
                  </a:cubicBezTo>
                  <a:cubicBezTo>
                    <a:pt x="4" y="384"/>
                    <a:pt x="1" y="736"/>
                    <a:pt x="214" y="959"/>
                  </a:cubicBezTo>
                  <a:lnTo>
                    <a:pt x="1015" y="1757"/>
                  </a:lnTo>
                  <a:cubicBezTo>
                    <a:pt x="1125" y="1867"/>
                    <a:pt x="1269" y="1922"/>
                    <a:pt x="1413" y="1922"/>
                  </a:cubicBezTo>
                  <a:cubicBezTo>
                    <a:pt x="1558" y="1922"/>
                    <a:pt x="1702" y="1867"/>
                    <a:pt x="1813" y="1757"/>
                  </a:cubicBezTo>
                  <a:cubicBezTo>
                    <a:pt x="2033" y="1534"/>
                    <a:pt x="2033" y="1179"/>
                    <a:pt x="1813" y="959"/>
                  </a:cubicBezTo>
                  <a:lnTo>
                    <a:pt x="1015" y="158"/>
                  </a:lnTo>
                  <a:cubicBezTo>
                    <a:pt x="906" y="53"/>
                    <a:pt x="764" y="0"/>
                    <a:pt x="62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51" name="Google Shape;351;p51"/>
            <p:cNvSpPr/>
            <p:nvPr/>
          </p:nvSpPr>
          <p:spPr>
            <a:xfrm>
              <a:off x="5052575" y="2272175"/>
              <a:ext cx="50700" cy="47900"/>
            </a:xfrm>
            <a:custGeom>
              <a:avLst/>
              <a:gdLst/>
              <a:ahLst/>
              <a:cxnLst/>
              <a:rect l="l" t="t" r="r" b="b"/>
              <a:pathLst>
                <a:path w="2028" h="1916" extrusionOk="0">
                  <a:moveTo>
                    <a:pt x="1405" y="0"/>
                  </a:moveTo>
                  <a:cubicBezTo>
                    <a:pt x="1264" y="0"/>
                    <a:pt x="1124" y="53"/>
                    <a:pt x="1015" y="159"/>
                  </a:cubicBezTo>
                  <a:lnTo>
                    <a:pt x="214" y="960"/>
                  </a:lnTo>
                  <a:cubicBezTo>
                    <a:pt x="1" y="1179"/>
                    <a:pt x="4" y="1532"/>
                    <a:pt x="224" y="1749"/>
                  </a:cubicBezTo>
                  <a:cubicBezTo>
                    <a:pt x="333" y="1860"/>
                    <a:pt x="478" y="1916"/>
                    <a:pt x="623" y="1916"/>
                  </a:cubicBezTo>
                  <a:cubicBezTo>
                    <a:pt x="764" y="1916"/>
                    <a:pt x="906" y="1863"/>
                    <a:pt x="1015" y="1758"/>
                  </a:cubicBezTo>
                  <a:lnTo>
                    <a:pt x="1813" y="960"/>
                  </a:lnTo>
                  <a:cubicBezTo>
                    <a:pt x="2027" y="737"/>
                    <a:pt x="2024" y="384"/>
                    <a:pt x="1804" y="168"/>
                  </a:cubicBezTo>
                  <a:cubicBezTo>
                    <a:pt x="1695" y="56"/>
                    <a:pt x="1550" y="0"/>
                    <a:pt x="1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52" name="Google Shape;352;p51"/>
            <p:cNvSpPr/>
            <p:nvPr/>
          </p:nvSpPr>
          <p:spPr>
            <a:xfrm>
              <a:off x="5475050" y="2197300"/>
              <a:ext cx="56425" cy="28275"/>
            </a:xfrm>
            <a:custGeom>
              <a:avLst/>
              <a:gdLst/>
              <a:ahLst/>
              <a:cxnLst/>
              <a:rect l="l" t="t" r="r" b="b"/>
              <a:pathLst>
                <a:path w="2257" h="1131" extrusionOk="0">
                  <a:moveTo>
                    <a:pt x="564" y="1"/>
                  </a:moveTo>
                  <a:cubicBezTo>
                    <a:pt x="251" y="1"/>
                    <a:pt x="1" y="254"/>
                    <a:pt x="1" y="567"/>
                  </a:cubicBezTo>
                  <a:cubicBezTo>
                    <a:pt x="1" y="877"/>
                    <a:pt x="251" y="1130"/>
                    <a:pt x="564" y="1130"/>
                  </a:cubicBezTo>
                  <a:lnTo>
                    <a:pt x="1693" y="1130"/>
                  </a:lnTo>
                  <a:cubicBezTo>
                    <a:pt x="2006" y="1130"/>
                    <a:pt x="2256" y="877"/>
                    <a:pt x="2256" y="567"/>
                  </a:cubicBezTo>
                  <a:cubicBezTo>
                    <a:pt x="2256" y="254"/>
                    <a:pt x="2006" y="1"/>
                    <a:pt x="16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53" name="Google Shape;353;p51"/>
            <p:cNvSpPr/>
            <p:nvPr/>
          </p:nvSpPr>
          <p:spPr>
            <a:xfrm>
              <a:off x="5477925" y="2102800"/>
              <a:ext cx="50675" cy="47900"/>
            </a:xfrm>
            <a:custGeom>
              <a:avLst/>
              <a:gdLst/>
              <a:ahLst/>
              <a:cxnLst/>
              <a:rect l="l" t="t" r="r" b="b"/>
              <a:pathLst>
                <a:path w="2027" h="1916" extrusionOk="0">
                  <a:moveTo>
                    <a:pt x="1405" y="0"/>
                  </a:moveTo>
                  <a:cubicBezTo>
                    <a:pt x="1264" y="0"/>
                    <a:pt x="1123" y="53"/>
                    <a:pt x="1015" y="158"/>
                  </a:cubicBezTo>
                  <a:lnTo>
                    <a:pt x="214" y="959"/>
                  </a:lnTo>
                  <a:cubicBezTo>
                    <a:pt x="0" y="1179"/>
                    <a:pt x="3" y="1531"/>
                    <a:pt x="223" y="1748"/>
                  </a:cubicBezTo>
                  <a:cubicBezTo>
                    <a:pt x="333" y="1860"/>
                    <a:pt x="478" y="1915"/>
                    <a:pt x="623" y="1915"/>
                  </a:cubicBezTo>
                  <a:cubicBezTo>
                    <a:pt x="764" y="1915"/>
                    <a:pt x="905" y="1863"/>
                    <a:pt x="1015" y="1757"/>
                  </a:cubicBezTo>
                  <a:lnTo>
                    <a:pt x="1813" y="959"/>
                  </a:lnTo>
                  <a:cubicBezTo>
                    <a:pt x="2027" y="736"/>
                    <a:pt x="2024" y="384"/>
                    <a:pt x="1804" y="167"/>
                  </a:cubicBezTo>
                  <a:cubicBezTo>
                    <a:pt x="1694" y="56"/>
                    <a:pt x="1549" y="0"/>
                    <a:pt x="14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354" name="Google Shape;354;p51"/>
            <p:cNvSpPr/>
            <p:nvPr/>
          </p:nvSpPr>
          <p:spPr>
            <a:xfrm>
              <a:off x="5477775" y="2272000"/>
              <a:ext cx="50825" cy="48075"/>
            </a:xfrm>
            <a:custGeom>
              <a:avLst/>
              <a:gdLst/>
              <a:ahLst/>
              <a:cxnLst/>
              <a:rect l="l" t="t" r="r" b="b"/>
              <a:pathLst>
                <a:path w="2033" h="1923" extrusionOk="0">
                  <a:moveTo>
                    <a:pt x="621" y="1"/>
                  </a:moveTo>
                  <a:cubicBezTo>
                    <a:pt x="476" y="1"/>
                    <a:pt x="331" y="56"/>
                    <a:pt x="220" y="166"/>
                  </a:cubicBezTo>
                  <a:cubicBezTo>
                    <a:pt x="0" y="388"/>
                    <a:pt x="0" y="744"/>
                    <a:pt x="220" y="967"/>
                  </a:cubicBezTo>
                  <a:lnTo>
                    <a:pt x="1021" y="1765"/>
                  </a:lnTo>
                  <a:cubicBezTo>
                    <a:pt x="1129" y="1870"/>
                    <a:pt x="1270" y="1923"/>
                    <a:pt x="1411" y="1923"/>
                  </a:cubicBezTo>
                  <a:cubicBezTo>
                    <a:pt x="1555" y="1923"/>
                    <a:pt x="1700" y="1867"/>
                    <a:pt x="1810" y="1756"/>
                  </a:cubicBezTo>
                  <a:cubicBezTo>
                    <a:pt x="2030" y="1539"/>
                    <a:pt x="2033" y="1186"/>
                    <a:pt x="1819" y="967"/>
                  </a:cubicBezTo>
                  <a:lnTo>
                    <a:pt x="1021" y="166"/>
                  </a:lnTo>
                  <a:cubicBezTo>
                    <a:pt x="910" y="56"/>
                    <a:pt x="765" y="1"/>
                    <a:pt x="62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356" name="Google Shape;356;p51"/>
          <p:cNvSpPr txBox="1">
            <a:spLocks noGrp="1"/>
          </p:cNvSpPr>
          <p:nvPr>
            <p:ph type="title"/>
          </p:nvPr>
        </p:nvSpPr>
        <p:spPr>
          <a:xfrm>
            <a:off x="576375" y="491100"/>
            <a:ext cx="7990200" cy="5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it-IT" dirty="0" err="1"/>
              <a:t>Sites</a:t>
            </a:r>
            <a:r>
              <a:rPr lang="it-IT" dirty="0"/>
              <a:t> Unesco de </a:t>
            </a:r>
            <a:r>
              <a:rPr lang="it-IT" dirty="0" err="1"/>
              <a:t>Campanie</a:t>
            </a:r>
            <a:endParaRPr/>
          </a:p>
        </p:txBody>
      </p:sp>
      <p:pic>
        <p:nvPicPr>
          <p:cNvPr id="35" name="Immagine 34" descr="benevento_san_sofia_5894.jpg"/>
          <p:cNvPicPr>
            <a:picLocks noChangeAspect="1"/>
          </p:cNvPicPr>
          <p:nvPr/>
        </p:nvPicPr>
        <p:blipFill>
          <a:blip r:embed="rId3"/>
          <a:srcRect b="4166"/>
          <a:stretch>
            <a:fillRect/>
          </a:stretch>
        </p:blipFill>
        <p:spPr>
          <a:xfrm>
            <a:off x="6286512" y="1785933"/>
            <a:ext cx="2571768" cy="1688726"/>
          </a:xfrm>
          <a:prstGeom prst="rect">
            <a:avLst/>
          </a:prstGeom>
        </p:spPr>
      </p:pic>
      <p:pic>
        <p:nvPicPr>
          <p:cNvPr id="36" name="Immagine 35" descr="download (9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3643320"/>
            <a:ext cx="2857520" cy="1428760"/>
          </a:xfrm>
          <a:prstGeom prst="rect">
            <a:avLst/>
          </a:prstGeom>
        </p:spPr>
      </p:pic>
      <p:pic>
        <p:nvPicPr>
          <p:cNvPr id="37" name="Immagine 36" descr="download (10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3571882"/>
            <a:ext cx="2643196" cy="148019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Investment Option in France by Slidesgo">
  <a:themeElements>
    <a:clrScheme name="Simple Light">
      <a:dk1>
        <a:srgbClr val="000000"/>
      </a:dk1>
      <a:lt1>
        <a:srgbClr val="FFFFFF"/>
      </a:lt1>
      <a:dk2>
        <a:srgbClr val="FFF4EF"/>
      </a:dk2>
      <a:lt2>
        <a:srgbClr val="EF6058"/>
      </a:lt2>
      <a:accent1>
        <a:srgbClr val="83B9EA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384</Words>
  <Application>Microsoft Office PowerPoint</Application>
  <PresentationFormat>Presentazione su schermo (16:9)</PresentationFormat>
  <Paragraphs>50</Paragraphs>
  <Slides>6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Investment Option in France by Slidesgo</vt:lpstr>
      <vt:lpstr>L’UNESCO</vt:lpstr>
      <vt:lpstr>QU'EST-CE QUE L'UNESCO</vt:lpstr>
      <vt:lpstr>Les plus importants sites de l‘Unesco en France</vt:lpstr>
      <vt:lpstr>Les sites Unesco les plus importants d'Italie</vt:lpstr>
      <vt:lpstr>Patrimoine immatériel de l'Unesco Italiens</vt:lpstr>
      <vt:lpstr>Sites Unesco de Campanie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L’UNESCO</dc:title>
  <dc:creator>Acer</dc:creator>
  <cp:lastModifiedBy>393711384413</cp:lastModifiedBy>
  <cp:revision>2</cp:revision>
  <dcterms:modified xsi:type="dcterms:W3CDTF">2023-05-06T07:43:08Z</dcterms:modified>
</cp:coreProperties>
</file>