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0" r:id="rId4"/>
  </p:sldMasterIdLst>
  <p:notesMasterIdLst>
    <p:notesMasterId r:id="rId10"/>
  </p:notesMasterIdLst>
  <p:handoutMasterIdLst>
    <p:handoutMasterId r:id="rId11"/>
  </p:handoutMasterIdLst>
  <p:sldIdLst>
    <p:sldId id="281" r:id="rId5"/>
    <p:sldId id="355" r:id="rId6"/>
    <p:sldId id="354" r:id="rId7"/>
    <p:sldId id="358" r:id="rId8"/>
    <p:sldId id="359" r:id="rId9"/>
  </p:sldIdLst>
  <p:sldSz cx="12192000" cy="6858000"/>
  <p:notesSz cx="6858000" cy="9144000"/>
  <p:defaultTextStyle>
    <a:defPPr rtl="0">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60" userDrawn="1">
          <p15:clr>
            <a:srgbClr val="A4A3A4"/>
          </p15:clr>
        </p15:guide>
        <p15:guide id="2" pos="7392" userDrawn="1">
          <p15:clr>
            <a:srgbClr val="A4A3A4"/>
          </p15:clr>
        </p15:guide>
        <p15:guide id="3" orient="horz" pos="216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29" autoAdjust="0"/>
    <p:restoredTop sz="94660"/>
  </p:normalViewPr>
  <p:slideViewPr>
    <p:cSldViewPr snapToGrid="0">
      <p:cViewPr varScale="1">
        <p:scale>
          <a:sx n="84" d="100"/>
          <a:sy n="84" d="100"/>
        </p:scale>
        <p:origin x="174" y="84"/>
      </p:cViewPr>
      <p:guideLst>
        <p:guide pos="360"/>
        <p:guide pos="7392"/>
        <p:guide orient="horz" pos="2160"/>
      </p:guideLst>
    </p:cSldViewPr>
  </p:slideViewPr>
  <p:notesTextViewPr>
    <p:cViewPr>
      <p:scale>
        <a:sx n="1" d="1"/>
        <a:sy n="1" d="1"/>
      </p:scale>
      <p:origin x="0" y="0"/>
    </p:cViewPr>
  </p:notesTextViewPr>
  <p:sorterViewPr>
    <p:cViewPr>
      <p:scale>
        <a:sx n="100" d="100"/>
        <a:sy n="100" d="100"/>
      </p:scale>
      <p:origin x="0" y="-480"/>
    </p:cViewPr>
  </p:sorterViewPr>
  <p:notesViewPr>
    <p:cSldViewPr snapToGrid="0">
      <p:cViewPr varScale="1">
        <p:scale>
          <a:sx n="88" d="100"/>
          <a:sy n="88" d="100"/>
        </p:scale>
        <p:origin x="3792"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6"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id="{9EB018AA-DEA7-448F-AE2F-C3D13A0F02A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it-IT"/>
          </a:p>
        </p:txBody>
      </p:sp>
      <p:sp>
        <p:nvSpPr>
          <p:cNvPr id="3" name="Segnaposto data 2">
            <a:extLst>
              <a:ext uri="{FF2B5EF4-FFF2-40B4-BE49-F238E27FC236}">
                <a16:creationId xmlns:a16="http://schemas.microsoft.com/office/drawing/2014/main" id="{DFB87A71-96EB-4108-95A3-855A4C3601A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4702317D-2C04-42D6-AAF3-986A70D9BBDE}" type="datetime1">
              <a:rPr lang="it-IT" smtClean="0"/>
              <a:t>06/05/2023</a:t>
            </a:fld>
            <a:endParaRPr lang="it-IT" dirty="0"/>
          </a:p>
        </p:txBody>
      </p:sp>
      <p:sp>
        <p:nvSpPr>
          <p:cNvPr id="4" name="Segnaposto piè di pagina 3">
            <a:extLst>
              <a:ext uri="{FF2B5EF4-FFF2-40B4-BE49-F238E27FC236}">
                <a16:creationId xmlns:a16="http://schemas.microsoft.com/office/drawing/2014/main" id="{9445591A-E83D-4F8A-B064-12B29D3154F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it-IT"/>
          </a:p>
        </p:txBody>
      </p:sp>
      <p:sp>
        <p:nvSpPr>
          <p:cNvPr id="5" name="Segnaposto numero diapositiva 4">
            <a:extLst>
              <a:ext uri="{FF2B5EF4-FFF2-40B4-BE49-F238E27FC236}">
                <a16:creationId xmlns:a16="http://schemas.microsoft.com/office/drawing/2014/main" id="{97AF2308-535F-471C-9423-3467454C92F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E661E857-36B8-43F1-9D87-FE508167BCE3}" type="slidenum">
              <a:rPr lang="it-IT" smtClean="0"/>
              <a:t>‹N›</a:t>
            </a:fld>
            <a:endParaRPr lang="it-IT"/>
          </a:p>
        </p:txBody>
      </p:sp>
    </p:spTree>
    <p:extLst>
      <p:ext uri="{BB962C8B-B14F-4D97-AF65-F5344CB8AC3E}">
        <p14:creationId xmlns:p14="http://schemas.microsoft.com/office/powerpoint/2010/main" val="140023140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it-IT" noProof="0"/>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F0C929-C411-4018-9CFF-8790CC498C57}" type="datetime1">
              <a:rPr lang="it-IT" smtClean="0"/>
              <a:pPr/>
              <a:t>06/05/2023</a:t>
            </a:fld>
            <a:endParaRPr lang="it-IT" dirty="0"/>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it-IT" noProof="0"/>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it-IT" noProof="0" dirty="0"/>
              <a:t>Fare clic per modificare lo stile del titolo</a:t>
            </a:r>
          </a:p>
          <a:p>
            <a:pPr lvl="1" rtl="0"/>
            <a:r>
              <a:rPr lang="it-IT" noProof="0" dirty="0"/>
              <a:t>Secondo livello</a:t>
            </a:r>
          </a:p>
          <a:p>
            <a:pPr lvl="2" rtl="0"/>
            <a:r>
              <a:rPr lang="it-IT" noProof="0" dirty="0"/>
              <a:t>Terzo livello</a:t>
            </a:r>
          </a:p>
          <a:p>
            <a:pPr lvl="3" rtl="0"/>
            <a:r>
              <a:rPr lang="it-IT" noProof="0" dirty="0"/>
              <a:t>Quarto livello</a:t>
            </a:r>
          </a:p>
          <a:p>
            <a:pPr lvl="4" rtl="0"/>
            <a:r>
              <a:rPr lang="it-IT" noProof="0" dirty="0"/>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it-IT" noProof="0"/>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BCFAAAB6-A2C6-4A85-A3A1-98EFBA61C967}" type="slidenum">
              <a:rPr lang="it-IT" noProof="0" smtClean="0"/>
              <a:t>‹N›</a:t>
            </a:fld>
            <a:endParaRPr lang="it-IT" noProof="0"/>
          </a:p>
        </p:txBody>
      </p:sp>
    </p:spTree>
    <p:extLst>
      <p:ext uri="{BB962C8B-B14F-4D97-AF65-F5344CB8AC3E}">
        <p14:creationId xmlns:p14="http://schemas.microsoft.com/office/powerpoint/2010/main" val="207675299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t-IT" b="0" i="0">
              <a:effectLst/>
              <a:latin typeface="Segoe UI" panose="020B0502040204020203" pitchFamily="34" charset="0"/>
            </a:endParaRPr>
          </a:p>
          <a:p>
            <a:pPr rtl="0"/>
            <a:r>
              <a:rPr lang="it-IT"/>
              <a:t>ID=d924773e-9a16-4d6d-9803-8cb819e99682
Recipe=text_billboard
Type=TextOnly
Variant=0
FamilyID=AccentBoxWalbaum_Zero</a:t>
            </a:r>
          </a:p>
        </p:txBody>
      </p:sp>
      <p:sp>
        <p:nvSpPr>
          <p:cNvPr id="4" name="Segnaposto numero diapositiva 3"/>
          <p:cNvSpPr>
            <a:spLocks noGrp="1"/>
          </p:cNvSpPr>
          <p:nvPr>
            <p:ph type="sldNum" sz="quarter" idx="5"/>
          </p:nvPr>
        </p:nvSpPr>
        <p:spPr/>
        <p:txBody>
          <a:bodyPr rtlCol="0"/>
          <a:lstStyle/>
          <a:p>
            <a:pPr rtl="0"/>
            <a:fld id="{8EAA36B1-75F6-458C-B388-8BC01E9857C8}" type="slidenum">
              <a:rPr lang="it-IT" smtClean="0"/>
              <a:t>1</a:t>
            </a:fld>
            <a:endParaRPr lang="it-IT"/>
          </a:p>
        </p:txBody>
      </p:sp>
    </p:spTree>
    <p:extLst>
      <p:ext uri="{BB962C8B-B14F-4D97-AF65-F5344CB8AC3E}">
        <p14:creationId xmlns:p14="http://schemas.microsoft.com/office/powerpoint/2010/main" val="2703205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rtl="0"/>
            <a:fld id="{BCFAAAB6-A2C6-4A85-A3A1-98EFBA61C967}" type="slidenum">
              <a:rPr lang="it-IT" smtClean="0"/>
              <a:t>2</a:t>
            </a:fld>
            <a:endParaRPr lang="it-IT"/>
          </a:p>
        </p:txBody>
      </p:sp>
    </p:spTree>
    <p:extLst>
      <p:ext uri="{BB962C8B-B14F-4D97-AF65-F5344CB8AC3E}">
        <p14:creationId xmlns:p14="http://schemas.microsoft.com/office/powerpoint/2010/main" val="17391575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rtl="0"/>
            <a:fld id="{BCFAAAB6-A2C6-4A85-A3A1-98EFBA61C967}" type="slidenum">
              <a:rPr lang="it-IT" smtClean="0"/>
              <a:t>3</a:t>
            </a:fld>
            <a:endParaRPr lang="it-IT"/>
          </a:p>
        </p:txBody>
      </p:sp>
    </p:spTree>
    <p:extLst>
      <p:ext uri="{BB962C8B-B14F-4D97-AF65-F5344CB8AC3E}">
        <p14:creationId xmlns:p14="http://schemas.microsoft.com/office/powerpoint/2010/main" val="28565278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rtl="0"/>
            <a:fld id="{BCFAAAB6-A2C6-4A85-A3A1-98EFBA61C967}" type="slidenum">
              <a:rPr lang="it-IT" smtClean="0"/>
              <a:t>4</a:t>
            </a:fld>
            <a:endParaRPr lang="it-IT"/>
          </a:p>
        </p:txBody>
      </p:sp>
    </p:spTree>
    <p:extLst>
      <p:ext uri="{BB962C8B-B14F-4D97-AF65-F5344CB8AC3E}">
        <p14:creationId xmlns:p14="http://schemas.microsoft.com/office/powerpoint/2010/main" val="20444351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useBgFill="1">
        <p:nvSpPr>
          <p:cNvPr id="7" name="Rettangolo 6">
            <a:extLst>
              <a:ext uri="{FF2B5EF4-FFF2-40B4-BE49-F238E27FC236}">
                <a16:creationId xmlns:a16="http://schemas.microsoft.com/office/drawing/2014/main" id="{BC5C50C9-5CB7-4938-BEDF-DD2FC7529FA9}"/>
              </a:ext>
            </a:extLst>
          </p:cNvPr>
          <p:cNvSpPr/>
          <p:nvPr userDrawn="1"/>
        </p:nvSpPr>
        <p:spPr>
          <a:xfrm>
            <a:off x="1528762" y="1473243"/>
            <a:ext cx="9144000" cy="3007447"/>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olo 1">
            <a:extLst>
              <a:ext uri="{FF2B5EF4-FFF2-40B4-BE49-F238E27FC236}">
                <a16:creationId xmlns:a16="http://schemas.microsoft.com/office/drawing/2014/main" id="{E0EB8136-4330-4480-80D9-0F6FD970617C}"/>
              </a:ext>
            </a:extLst>
          </p:cNvPr>
          <p:cNvSpPr>
            <a:spLocks noGrp="1"/>
          </p:cNvSpPr>
          <p:nvPr>
            <p:ph type="ctrTitle"/>
          </p:nvPr>
        </p:nvSpPr>
        <p:spPr>
          <a:xfrm>
            <a:off x="1801368" y="1664208"/>
            <a:ext cx="8586216" cy="2176272"/>
          </a:xfrm>
        </p:spPr>
        <p:txBody>
          <a:bodyPr rtlCol="0" anchor="ctr">
            <a:normAutofit/>
          </a:bodyPr>
          <a:lstStyle>
            <a:lvl1pPr algn="ctr">
              <a:defRPr sz="6600"/>
            </a:lvl1pPr>
          </a:lstStyle>
          <a:p>
            <a:pPr rtl="0"/>
            <a:r>
              <a:rPr lang="it-IT" noProof="0"/>
              <a:t>Fare clic per modificare lo stile del titolo dello schema</a:t>
            </a:r>
          </a:p>
        </p:txBody>
      </p:sp>
      <p:sp>
        <p:nvSpPr>
          <p:cNvPr id="3" name="Sottotitolo 2">
            <a:extLst>
              <a:ext uri="{FF2B5EF4-FFF2-40B4-BE49-F238E27FC236}">
                <a16:creationId xmlns:a16="http://schemas.microsoft.com/office/drawing/2014/main" id="{566E5739-DD96-45FB-B609-3E3447A52FED}"/>
              </a:ext>
            </a:extLst>
          </p:cNvPr>
          <p:cNvSpPr>
            <a:spLocks noGrp="1"/>
          </p:cNvSpPr>
          <p:nvPr>
            <p:ph type="subTitle" idx="1"/>
          </p:nvPr>
        </p:nvSpPr>
        <p:spPr>
          <a:xfrm>
            <a:off x="2487168" y="4142232"/>
            <a:ext cx="7223760" cy="685800"/>
          </a:xfrm>
          <a:solidFill>
            <a:schemeClr val="accent1"/>
          </a:solidFill>
        </p:spPr>
        <p:txBody>
          <a:bodyPr rtlCol="0" anchor="ctr">
            <a:normAutofit/>
          </a:bodyPr>
          <a:lstStyle>
            <a:lvl1pPr marL="0" indent="0" algn="ctr">
              <a:buNone/>
              <a:defRPr sz="2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it-IT" noProof="0"/>
              <a:t>Fare clic per modificare lo stile del sottotitolo dello schema</a:t>
            </a:r>
          </a:p>
        </p:txBody>
      </p:sp>
    </p:spTree>
    <p:extLst>
      <p:ext uri="{BB962C8B-B14F-4D97-AF65-F5344CB8AC3E}">
        <p14:creationId xmlns:p14="http://schemas.microsoft.com/office/powerpoint/2010/main" val="26696404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olo e contenuto con 3 immagini">
    <p:spTree>
      <p:nvGrpSpPr>
        <p:cNvPr id="1" name=""/>
        <p:cNvGrpSpPr/>
        <p:nvPr/>
      </p:nvGrpSpPr>
      <p:grpSpPr>
        <a:xfrm>
          <a:off x="0" y="0"/>
          <a:ext cx="0" cy="0"/>
          <a:chOff x="0" y="0"/>
          <a:chExt cx="0" cy="0"/>
        </a:xfrm>
      </p:grpSpPr>
      <p:sp useBgFill="1">
        <p:nvSpPr>
          <p:cNvPr id="4" name="Rettangolo 3">
            <a:extLst>
              <a:ext uri="{FF2B5EF4-FFF2-40B4-BE49-F238E27FC236}">
                <a16:creationId xmlns:a16="http://schemas.microsoft.com/office/drawing/2014/main" id="{2CD68929-9BD1-4A1E-9C1E-5B980D986EC1}"/>
              </a:ext>
            </a:extLst>
          </p:cNvPr>
          <p:cNvSpPr/>
          <p:nvPr userDrawn="1"/>
        </p:nvSpPr>
        <p:spPr>
          <a:xfrm>
            <a:off x="409575" y="633619"/>
            <a:ext cx="4927413" cy="5495925"/>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olo 1">
            <a:extLst>
              <a:ext uri="{FF2B5EF4-FFF2-40B4-BE49-F238E27FC236}">
                <a16:creationId xmlns:a16="http://schemas.microsoft.com/office/drawing/2014/main" id="{48D358CF-0758-490A-A084-C46443B9ABE8}"/>
              </a:ext>
            </a:extLst>
          </p:cNvPr>
          <p:cNvSpPr>
            <a:spLocks noGrp="1"/>
          </p:cNvSpPr>
          <p:nvPr>
            <p:ph type="title"/>
          </p:nvPr>
        </p:nvSpPr>
        <p:spPr>
          <a:xfrm>
            <a:off x="841248" y="978408"/>
            <a:ext cx="4059936" cy="1106424"/>
          </a:xfrm>
        </p:spPr>
        <p:txBody>
          <a:bodyPr rtlCol="0" anchor="ctr">
            <a:normAutofit/>
          </a:bodyPr>
          <a:lstStyle>
            <a:lvl1pPr>
              <a:defRPr sz="2800"/>
            </a:lvl1pPr>
          </a:lstStyle>
          <a:p>
            <a:pPr rtl="0"/>
            <a:r>
              <a:rPr lang="it-IT" noProof="0"/>
              <a:t>Fare clic per modificare lo stile del titolo dello schema</a:t>
            </a:r>
          </a:p>
        </p:txBody>
      </p:sp>
      <p:sp>
        <p:nvSpPr>
          <p:cNvPr id="3" name="Segnaposto contenuto 2">
            <a:extLst>
              <a:ext uri="{FF2B5EF4-FFF2-40B4-BE49-F238E27FC236}">
                <a16:creationId xmlns:a16="http://schemas.microsoft.com/office/drawing/2014/main" id="{21671183-B3CE-4F45-92FB-98290CA0E2CA}"/>
              </a:ext>
            </a:extLst>
          </p:cNvPr>
          <p:cNvSpPr>
            <a:spLocks noGrp="1"/>
          </p:cNvSpPr>
          <p:nvPr>
            <p:ph idx="1" hasCustomPrompt="1"/>
          </p:nvPr>
        </p:nvSpPr>
        <p:spPr>
          <a:xfrm>
            <a:off x="841248" y="2359152"/>
            <a:ext cx="4059936" cy="3429000"/>
          </a:xfrm>
        </p:spPr>
        <p:txBody>
          <a:bodyPr rtlCol="0"/>
          <a:lstStyle>
            <a:lvl1pPr marL="0" indent="0">
              <a:buNone/>
              <a:defRPr sz="1800"/>
            </a:lvl1pPr>
          </a:lstStyle>
          <a:p>
            <a:pPr lvl="0" rtl="0"/>
            <a:r>
              <a:rPr lang="it-IT" noProof="0"/>
              <a:t>Fare clic per modificare lo stile del titolo</a:t>
            </a:r>
          </a:p>
        </p:txBody>
      </p:sp>
      <p:sp>
        <p:nvSpPr>
          <p:cNvPr id="15" name="Segnaposto immagine 14">
            <a:extLst>
              <a:ext uri="{FF2B5EF4-FFF2-40B4-BE49-F238E27FC236}">
                <a16:creationId xmlns:a16="http://schemas.microsoft.com/office/drawing/2014/main" id="{D9F91D62-7A39-4697-A73D-908DBA590EFB}"/>
              </a:ext>
            </a:extLst>
          </p:cNvPr>
          <p:cNvSpPr>
            <a:spLocks noGrp="1"/>
          </p:cNvSpPr>
          <p:nvPr>
            <p:ph type="pic" sz="quarter" idx="13"/>
          </p:nvPr>
        </p:nvSpPr>
        <p:spPr>
          <a:xfrm>
            <a:off x="8961120" y="566928"/>
            <a:ext cx="2871216" cy="2340864"/>
          </a:xfrm>
        </p:spPr>
        <p:txBody>
          <a:bodyPr rtlCol="0" anchor="ctr"/>
          <a:lstStyle>
            <a:lvl1pPr algn="ctr">
              <a:buNone/>
              <a:defRPr/>
            </a:lvl1pPr>
          </a:lstStyle>
          <a:p>
            <a:pPr rtl="0"/>
            <a:r>
              <a:rPr lang="it-IT" noProof="0"/>
              <a:t>Fare clic sull'icona per inserire un'immagine</a:t>
            </a:r>
          </a:p>
        </p:txBody>
      </p:sp>
      <p:sp>
        <p:nvSpPr>
          <p:cNvPr id="10" name="Segnaposto immagine 14">
            <a:extLst>
              <a:ext uri="{FF2B5EF4-FFF2-40B4-BE49-F238E27FC236}">
                <a16:creationId xmlns:a16="http://schemas.microsoft.com/office/drawing/2014/main" id="{687A7A61-F904-44E0-837C-FB357932BC1E}"/>
              </a:ext>
            </a:extLst>
          </p:cNvPr>
          <p:cNvSpPr>
            <a:spLocks noGrp="1"/>
          </p:cNvSpPr>
          <p:nvPr>
            <p:ph type="pic" sz="quarter" idx="14"/>
          </p:nvPr>
        </p:nvSpPr>
        <p:spPr>
          <a:xfrm>
            <a:off x="5843016" y="566928"/>
            <a:ext cx="2871216" cy="2340864"/>
          </a:xfrm>
        </p:spPr>
        <p:txBody>
          <a:bodyPr rtlCol="0" anchor="ctr"/>
          <a:lstStyle>
            <a:lvl1pPr algn="ctr">
              <a:buNone/>
              <a:defRPr/>
            </a:lvl1pPr>
          </a:lstStyle>
          <a:p>
            <a:pPr rtl="0"/>
            <a:r>
              <a:rPr lang="it-IT" noProof="0"/>
              <a:t>Fare clic sull'icona per inserire un'immagine</a:t>
            </a:r>
          </a:p>
        </p:txBody>
      </p:sp>
      <p:sp>
        <p:nvSpPr>
          <p:cNvPr id="5" name="Rettangolo 4">
            <a:extLst>
              <a:ext uri="{FF2B5EF4-FFF2-40B4-BE49-F238E27FC236}">
                <a16:creationId xmlns:a16="http://schemas.microsoft.com/office/drawing/2014/main" id="{B3ED68CE-A00C-4DD9-8065-B0E3D033BC20}"/>
              </a:ext>
            </a:extLst>
          </p:cNvPr>
          <p:cNvSpPr/>
          <p:nvPr userDrawn="1"/>
        </p:nvSpPr>
        <p:spPr>
          <a:xfrm>
            <a:off x="345567" y="117043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ttangolo 11">
            <a:extLst>
              <a:ext uri="{FF2B5EF4-FFF2-40B4-BE49-F238E27FC236}">
                <a16:creationId xmlns:a16="http://schemas.microsoft.com/office/drawing/2014/main" id="{BB3EDCB6-603C-4A22-80E6-232A6202452A}"/>
              </a:ext>
            </a:extLst>
          </p:cNvPr>
          <p:cNvSpPr/>
          <p:nvPr userDrawn="1"/>
        </p:nvSpPr>
        <p:spPr>
          <a:xfrm>
            <a:off x="877459" y="2121408"/>
            <a:ext cx="3958650" cy="9144"/>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Segnaposto immagine 14">
            <a:extLst>
              <a:ext uri="{FF2B5EF4-FFF2-40B4-BE49-F238E27FC236}">
                <a16:creationId xmlns:a16="http://schemas.microsoft.com/office/drawing/2014/main" id="{FBB9124E-D1EB-4540-B1E1-DF3CD388BB27}"/>
              </a:ext>
            </a:extLst>
          </p:cNvPr>
          <p:cNvSpPr>
            <a:spLocks noGrp="1"/>
          </p:cNvSpPr>
          <p:nvPr>
            <p:ph type="pic" sz="quarter" idx="17"/>
          </p:nvPr>
        </p:nvSpPr>
        <p:spPr>
          <a:xfrm>
            <a:off x="5843016" y="3108960"/>
            <a:ext cx="5989320" cy="3054096"/>
          </a:xfrm>
        </p:spPr>
        <p:txBody>
          <a:bodyPr rtlCol="0" anchor="ctr"/>
          <a:lstStyle>
            <a:lvl1pPr algn="ctr">
              <a:buNone/>
              <a:defRPr/>
            </a:lvl1pPr>
          </a:lstStyle>
          <a:p>
            <a:pPr rtl="0"/>
            <a:r>
              <a:rPr lang="it-IT" noProof="0"/>
              <a:t>Fare clic sull'icona per inserire un'immagine</a:t>
            </a:r>
          </a:p>
        </p:txBody>
      </p:sp>
      <p:sp>
        <p:nvSpPr>
          <p:cNvPr id="18" name="Segnaposto data 17">
            <a:extLst>
              <a:ext uri="{FF2B5EF4-FFF2-40B4-BE49-F238E27FC236}">
                <a16:creationId xmlns:a16="http://schemas.microsoft.com/office/drawing/2014/main" id="{88171D0F-B23C-4DA9-9F5D-C5F480A4C5BE}"/>
              </a:ext>
            </a:extLst>
          </p:cNvPr>
          <p:cNvSpPr>
            <a:spLocks noGrp="1"/>
          </p:cNvSpPr>
          <p:nvPr>
            <p:ph type="dt" sz="half" idx="18"/>
          </p:nvPr>
        </p:nvSpPr>
        <p:spPr>
          <a:xfrm>
            <a:off x="905256" y="6356350"/>
            <a:ext cx="2743200" cy="365125"/>
          </a:xfrm>
        </p:spPr>
        <p:txBody>
          <a:bodyPr rtlCol="0"/>
          <a:lstStyle/>
          <a:p>
            <a:pPr rtl="0"/>
            <a:r>
              <a:rPr lang="it-IT" noProof="0"/>
              <a:t>9/4/20XX</a:t>
            </a:r>
          </a:p>
        </p:txBody>
      </p:sp>
      <p:sp>
        <p:nvSpPr>
          <p:cNvPr id="19" name="Segnaposto piè di pagina 18">
            <a:extLst>
              <a:ext uri="{FF2B5EF4-FFF2-40B4-BE49-F238E27FC236}">
                <a16:creationId xmlns:a16="http://schemas.microsoft.com/office/drawing/2014/main" id="{69186A5E-A88B-4AD5-8730-E1679229BB98}"/>
              </a:ext>
            </a:extLst>
          </p:cNvPr>
          <p:cNvSpPr>
            <a:spLocks noGrp="1"/>
          </p:cNvSpPr>
          <p:nvPr>
            <p:ph type="ftr" sz="quarter" idx="19"/>
          </p:nvPr>
        </p:nvSpPr>
        <p:spPr/>
        <p:txBody>
          <a:bodyPr rtlCol="0"/>
          <a:lstStyle/>
          <a:p>
            <a:pPr rtl="0"/>
            <a:r>
              <a:rPr lang="it-IT" noProof="0"/>
              <a:t>Titolo della presentazione</a:t>
            </a:r>
          </a:p>
        </p:txBody>
      </p:sp>
      <p:sp>
        <p:nvSpPr>
          <p:cNvPr id="20" name="Segnaposto numero diapositiva 19">
            <a:extLst>
              <a:ext uri="{FF2B5EF4-FFF2-40B4-BE49-F238E27FC236}">
                <a16:creationId xmlns:a16="http://schemas.microsoft.com/office/drawing/2014/main" id="{FDD4F609-6DE6-4637-A216-DB19D982FF19}"/>
              </a:ext>
            </a:extLst>
          </p:cNvPr>
          <p:cNvSpPr>
            <a:spLocks noGrp="1"/>
          </p:cNvSpPr>
          <p:nvPr>
            <p:ph type="sldNum" sz="quarter" idx="20"/>
          </p:nvPr>
        </p:nvSpPr>
        <p:spPr>
          <a:xfrm>
            <a:off x="8540496" y="6356350"/>
            <a:ext cx="2743200" cy="365125"/>
          </a:xfrm>
        </p:spPr>
        <p:txBody>
          <a:bodyPr rtlCol="0"/>
          <a:lstStyle/>
          <a:p>
            <a:pPr rtl="0"/>
            <a:fld id="{A65A5C87-DF58-40C8-B092-1DE63DB4547E}" type="slidenum">
              <a:rPr lang="it-IT" noProof="0" smtClean="0"/>
              <a:t>‹N›</a:t>
            </a:fld>
            <a:endParaRPr lang="it-IT" noProof="0"/>
          </a:p>
        </p:txBody>
      </p:sp>
    </p:spTree>
    <p:extLst>
      <p:ext uri="{BB962C8B-B14F-4D97-AF65-F5344CB8AC3E}">
        <p14:creationId xmlns:p14="http://schemas.microsoft.com/office/powerpoint/2010/main" val="35279717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olo e contenuto con 4 immagini">
    <p:spTree>
      <p:nvGrpSpPr>
        <p:cNvPr id="1" name=""/>
        <p:cNvGrpSpPr/>
        <p:nvPr/>
      </p:nvGrpSpPr>
      <p:grpSpPr>
        <a:xfrm>
          <a:off x="0" y="0"/>
          <a:ext cx="0" cy="0"/>
          <a:chOff x="0" y="0"/>
          <a:chExt cx="0" cy="0"/>
        </a:xfrm>
      </p:grpSpPr>
      <p:sp useBgFill="1">
        <p:nvSpPr>
          <p:cNvPr id="4" name="Rettangolo 3">
            <a:extLst>
              <a:ext uri="{FF2B5EF4-FFF2-40B4-BE49-F238E27FC236}">
                <a16:creationId xmlns:a16="http://schemas.microsoft.com/office/drawing/2014/main" id="{2CD68929-9BD1-4A1E-9C1E-5B980D986EC1}"/>
              </a:ext>
            </a:extLst>
          </p:cNvPr>
          <p:cNvSpPr/>
          <p:nvPr userDrawn="1"/>
        </p:nvSpPr>
        <p:spPr>
          <a:xfrm>
            <a:off x="7324344" y="630936"/>
            <a:ext cx="4517136" cy="5495925"/>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olo 1">
            <a:extLst>
              <a:ext uri="{FF2B5EF4-FFF2-40B4-BE49-F238E27FC236}">
                <a16:creationId xmlns:a16="http://schemas.microsoft.com/office/drawing/2014/main" id="{48D358CF-0758-490A-A084-C46443B9ABE8}"/>
              </a:ext>
            </a:extLst>
          </p:cNvPr>
          <p:cNvSpPr>
            <a:spLocks noGrp="1"/>
          </p:cNvSpPr>
          <p:nvPr>
            <p:ph type="title"/>
          </p:nvPr>
        </p:nvSpPr>
        <p:spPr>
          <a:xfrm>
            <a:off x="7772400" y="978408"/>
            <a:ext cx="3721608" cy="1106424"/>
          </a:xfrm>
        </p:spPr>
        <p:txBody>
          <a:bodyPr rtlCol="0" anchor="ctr">
            <a:normAutofit/>
          </a:bodyPr>
          <a:lstStyle>
            <a:lvl1pPr>
              <a:defRPr sz="2800"/>
            </a:lvl1pPr>
          </a:lstStyle>
          <a:p>
            <a:pPr rtl="0"/>
            <a:r>
              <a:rPr lang="it-IT" noProof="0"/>
              <a:t>Fare clic per modificare lo stile del titolo dello schema</a:t>
            </a:r>
          </a:p>
        </p:txBody>
      </p:sp>
      <p:sp>
        <p:nvSpPr>
          <p:cNvPr id="15" name="Segnaposto immagine 14">
            <a:extLst>
              <a:ext uri="{FF2B5EF4-FFF2-40B4-BE49-F238E27FC236}">
                <a16:creationId xmlns:a16="http://schemas.microsoft.com/office/drawing/2014/main" id="{D9F91D62-7A39-4697-A73D-908DBA590EFB}"/>
              </a:ext>
            </a:extLst>
          </p:cNvPr>
          <p:cNvSpPr>
            <a:spLocks noGrp="1"/>
          </p:cNvSpPr>
          <p:nvPr>
            <p:ph type="pic" sz="quarter" idx="13"/>
          </p:nvPr>
        </p:nvSpPr>
        <p:spPr>
          <a:xfrm>
            <a:off x="3767328" y="630936"/>
            <a:ext cx="3246120" cy="2688336"/>
          </a:xfrm>
        </p:spPr>
        <p:txBody>
          <a:bodyPr rtlCol="0" anchor="ctr"/>
          <a:lstStyle>
            <a:lvl1pPr algn="ctr">
              <a:buNone/>
              <a:defRPr/>
            </a:lvl1pPr>
          </a:lstStyle>
          <a:p>
            <a:pPr rtl="0"/>
            <a:r>
              <a:rPr lang="it-IT" noProof="0"/>
              <a:t>Fare clic sull'icona per inserire un'immagine</a:t>
            </a:r>
          </a:p>
        </p:txBody>
      </p:sp>
      <p:sp>
        <p:nvSpPr>
          <p:cNvPr id="10" name="Segnaposto immagine 14">
            <a:extLst>
              <a:ext uri="{FF2B5EF4-FFF2-40B4-BE49-F238E27FC236}">
                <a16:creationId xmlns:a16="http://schemas.microsoft.com/office/drawing/2014/main" id="{687A7A61-F904-44E0-837C-FB357932BC1E}"/>
              </a:ext>
            </a:extLst>
          </p:cNvPr>
          <p:cNvSpPr>
            <a:spLocks noGrp="1"/>
          </p:cNvSpPr>
          <p:nvPr>
            <p:ph type="pic" sz="quarter" idx="14"/>
          </p:nvPr>
        </p:nvSpPr>
        <p:spPr>
          <a:xfrm>
            <a:off x="411480" y="630936"/>
            <a:ext cx="3246120" cy="2688336"/>
          </a:xfrm>
        </p:spPr>
        <p:txBody>
          <a:bodyPr rtlCol="0" anchor="ctr"/>
          <a:lstStyle>
            <a:lvl1pPr algn="ctr">
              <a:buNone/>
              <a:defRPr/>
            </a:lvl1pPr>
          </a:lstStyle>
          <a:p>
            <a:pPr rtl="0"/>
            <a:r>
              <a:rPr lang="it-IT" noProof="0"/>
              <a:t>Fare clic sull'icona per inserire un'immagine</a:t>
            </a:r>
          </a:p>
        </p:txBody>
      </p:sp>
      <p:sp>
        <p:nvSpPr>
          <p:cNvPr id="5" name="Rettangolo 4">
            <a:extLst>
              <a:ext uri="{FF2B5EF4-FFF2-40B4-BE49-F238E27FC236}">
                <a16:creationId xmlns:a16="http://schemas.microsoft.com/office/drawing/2014/main" id="{B3ED68CE-A00C-4DD9-8065-B0E3D033BC20}"/>
              </a:ext>
            </a:extLst>
          </p:cNvPr>
          <p:cNvSpPr/>
          <p:nvPr userDrawn="1"/>
        </p:nvSpPr>
        <p:spPr>
          <a:xfrm>
            <a:off x="7260336" y="1179576"/>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Segnaposto immagine 14">
            <a:extLst>
              <a:ext uri="{FF2B5EF4-FFF2-40B4-BE49-F238E27FC236}">
                <a16:creationId xmlns:a16="http://schemas.microsoft.com/office/drawing/2014/main" id="{FBB9124E-D1EB-4540-B1E1-DF3CD388BB27}"/>
              </a:ext>
            </a:extLst>
          </p:cNvPr>
          <p:cNvSpPr>
            <a:spLocks noGrp="1"/>
          </p:cNvSpPr>
          <p:nvPr>
            <p:ph type="pic" sz="quarter" idx="17"/>
          </p:nvPr>
        </p:nvSpPr>
        <p:spPr>
          <a:xfrm>
            <a:off x="411480" y="3438144"/>
            <a:ext cx="3246120" cy="2688336"/>
          </a:xfrm>
        </p:spPr>
        <p:txBody>
          <a:bodyPr rtlCol="0" anchor="ctr"/>
          <a:lstStyle>
            <a:lvl1pPr algn="ctr">
              <a:buNone/>
              <a:defRPr/>
            </a:lvl1pPr>
          </a:lstStyle>
          <a:p>
            <a:pPr rtl="0"/>
            <a:r>
              <a:rPr lang="it-IT" noProof="0"/>
              <a:t>Fare clic sull'icona per inserire un'immagine</a:t>
            </a:r>
          </a:p>
        </p:txBody>
      </p:sp>
      <p:sp>
        <p:nvSpPr>
          <p:cNvPr id="18" name="Segnaposto data 17">
            <a:extLst>
              <a:ext uri="{FF2B5EF4-FFF2-40B4-BE49-F238E27FC236}">
                <a16:creationId xmlns:a16="http://schemas.microsoft.com/office/drawing/2014/main" id="{88171D0F-B23C-4DA9-9F5D-C5F480A4C5BE}"/>
              </a:ext>
            </a:extLst>
          </p:cNvPr>
          <p:cNvSpPr>
            <a:spLocks noGrp="1"/>
          </p:cNvSpPr>
          <p:nvPr>
            <p:ph type="dt" sz="half" idx="18"/>
          </p:nvPr>
        </p:nvSpPr>
        <p:spPr>
          <a:xfrm>
            <a:off x="905256" y="6356350"/>
            <a:ext cx="2743200" cy="365125"/>
          </a:xfrm>
        </p:spPr>
        <p:txBody>
          <a:bodyPr rtlCol="0"/>
          <a:lstStyle/>
          <a:p>
            <a:pPr rtl="0"/>
            <a:r>
              <a:rPr lang="it-IT" noProof="0"/>
              <a:t>9/4/20XX</a:t>
            </a:r>
          </a:p>
        </p:txBody>
      </p:sp>
      <p:sp>
        <p:nvSpPr>
          <p:cNvPr id="19" name="Segnaposto piè di pagina 18">
            <a:extLst>
              <a:ext uri="{FF2B5EF4-FFF2-40B4-BE49-F238E27FC236}">
                <a16:creationId xmlns:a16="http://schemas.microsoft.com/office/drawing/2014/main" id="{69186A5E-A88B-4AD5-8730-E1679229BB98}"/>
              </a:ext>
            </a:extLst>
          </p:cNvPr>
          <p:cNvSpPr>
            <a:spLocks noGrp="1"/>
          </p:cNvSpPr>
          <p:nvPr>
            <p:ph type="ftr" sz="quarter" idx="19"/>
          </p:nvPr>
        </p:nvSpPr>
        <p:spPr/>
        <p:txBody>
          <a:bodyPr rtlCol="0"/>
          <a:lstStyle/>
          <a:p>
            <a:pPr rtl="0"/>
            <a:r>
              <a:rPr lang="it-IT" noProof="0"/>
              <a:t>Titolo della presentazione</a:t>
            </a:r>
          </a:p>
        </p:txBody>
      </p:sp>
      <p:sp>
        <p:nvSpPr>
          <p:cNvPr id="20" name="Segnaposto numero diapositiva 19">
            <a:extLst>
              <a:ext uri="{FF2B5EF4-FFF2-40B4-BE49-F238E27FC236}">
                <a16:creationId xmlns:a16="http://schemas.microsoft.com/office/drawing/2014/main" id="{FDD4F609-6DE6-4637-A216-DB19D982FF19}"/>
              </a:ext>
            </a:extLst>
          </p:cNvPr>
          <p:cNvSpPr>
            <a:spLocks noGrp="1"/>
          </p:cNvSpPr>
          <p:nvPr>
            <p:ph type="sldNum" sz="quarter" idx="20"/>
          </p:nvPr>
        </p:nvSpPr>
        <p:spPr>
          <a:xfrm>
            <a:off x="8540496" y="6356350"/>
            <a:ext cx="2743200" cy="365125"/>
          </a:xfrm>
        </p:spPr>
        <p:txBody>
          <a:bodyPr rtlCol="0"/>
          <a:lstStyle/>
          <a:p>
            <a:pPr rtl="0"/>
            <a:fld id="{A65A5C87-DF58-40C8-B092-1DE63DB4547E}" type="slidenum">
              <a:rPr lang="it-IT" noProof="0" smtClean="0"/>
              <a:t>‹N›</a:t>
            </a:fld>
            <a:endParaRPr lang="it-IT" noProof="0"/>
          </a:p>
        </p:txBody>
      </p:sp>
      <p:sp>
        <p:nvSpPr>
          <p:cNvPr id="6" name="Rettangolo 5">
            <a:extLst>
              <a:ext uri="{FF2B5EF4-FFF2-40B4-BE49-F238E27FC236}">
                <a16:creationId xmlns:a16="http://schemas.microsoft.com/office/drawing/2014/main" id="{525280B1-DD77-4ADB-A6FC-71309BCB66E1}"/>
              </a:ext>
            </a:extLst>
          </p:cNvPr>
          <p:cNvSpPr/>
          <p:nvPr userDrawn="1"/>
        </p:nvSpPr>
        <p:spPr>
          <a:xfrm>
            <a:off x="7792216" y="2185416"/>
            <a:ext cx="3683187" cy="9144"/>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Segnaposto immagine 14">
            <a:extLst>
              <a:ext uri="{FF2B5EF4-FFF2-40B4-BE49-F238E27FC236}">
                <a16:creationId xmlns:a16="http://schemas.microsoft.com/office/drawing/2014/main" id="{6B8374DB-2C54-426F-9768-7B838BE1F98D}"/>
              </a:ext>
            </a:extLst>
          </p:cNvPr>
          <p:cNvSpPr>
            <a:spLocks noGrp="1"/>
          </p:cNvSpPr>
          <p:nvPr>
            <p:ph type="pic" sz="quarter" idx="21"/>
          </p:nvPr>
        </p:nvSpPr>
        <p:spPr>
          <a:xfrm>
            <a:off x="3767328" y="3438144"/>
            <a:ext cx="3246120" cy="2688336"/>
          </a:xfrm>
        </p:spPr>
        <p:txBody>
          <a:bodyPr rtlCol="0" anchor="ctr"/>
          <a:lstStyle>
            <a:lvl1pPr algn="ctr">
              <a:buNone/>
              <a:defRPr/>
            </a:lvl1pPr>
          </a:lstStyle>
          <a:p>
            <a:pPr rtl="0"/>
            <a:r>
              <a:rPr lang="it-IT" noProof="0"/>
              <a:t>Fare clic sull'icona per inserire un'immagine</a:t>
            </a:r>
          </a:p>
        </p:txBody>
      </p:sp>
      <p:sp>
        <p:nvSpPr>
          <p:cNvPr id="8" name="Segnaposto testo 7">
            <a:extLst>
              <a:ext uri="{FF2B5EF4-FFF2-40B4-BE49-F238E27FC236}">
                <a16:creationId xmlns:a16="http://schemas.microsoft.com/office/drawing/2014/main" id="{A0D33A8D-B0BB-4920-AAC4-6EE9952AA556}"/>
              </a:ext>
            </a:extLst>
          </p:cNvPr>
          <p:cNvSpPr>
            <a:spLocks noGrp="1"/>
          </p:cNvSpPr>
          <p:nvPr>
            <p:ph type="body" sz="quarter" idx="22" hasCustomPrompt="1"/>
          </p:nvPr>
        </p:nvSpPr>
        <p:spPr>
          <a:xfrm>
            <a:off x="7772400" y="3099816"/>
            <a:ext cx="3721100" cy="447675"/>
          </a:xfrm>
        </p:spPr>
        <p:txBody>
          <a:bodyPr rtlCol="0"/>
          <a:lstStyle>
            <a:lvl1pPr marL="0" indent="0">
              <a:buNone/>
              <a:defRPr sz="1600"/>
            </a:lvl1pPr>
          </a:lstStyle>
          <a:p>
            <a:pPr lvl="0" rtl="0"/>
            <a:r>
              <a:rPr lang="it-IT" noProof="0"/>
              <a:t>Fare clic per modificare lo stile del titolo</a:t>
            </a:r>
          </a:p>
        </p:txBody>
      </p:sp>
      <p:sp>
        <p:nvSpPr>
          <p:cNvPr id="21" name="Segnaposto testo 7">
            <a:extLst>
              <a:ext uri="{FF2B5EF4-FFF2-40B4-BE49-F238E27FC236}">
                <a16:creationId xmlns:a16="http://schemas.microsoft.com/office/drawing/2014/main" id="{FC2F80E1-DA5D-4EBA-BDBC-FFD24776ED07}"/>
              </a:ext>
            </a:extLst>
          </p:cNvPr>
          <p:cNvSpPr>
            <a:spLocks noGrp="1"/>
          </p:cNvSpPr>
          <p:nvPr>
            <p:ph type="body" sz="quarter" idx="23" hasCustomPrompt="1"/>
          </p:nvPr>
        </p:nvSpPr>
        <p:spPr>
          <a:xfrm>
            <a:off x="7772400" y="4215384"/>
            <a:ext cx="3721100" cy="447675"/>
          </a:xfrm>
        </p:spPr>
        <p:txBody>
          <a:bodyPr rtlCol="0"/>
          <a:lstStyle>
            <a:lvl1pPr marL="0" indent="0">
              <a:buNone/>
              <a:defRPr sz="1600"/>
            </a:lvl1pPr>
          </a:lstStyle>
          <a:p>
            <a:pPr lvl="0" rtl="0"/>
            <a:r>
              <a:rPr lang="it-IT" noProof="0"/>
              <a:t>Fare clic per modificare lo stile del titolo</a:t>
            </a:r>
          </a:p>
        </p:txBody>
      </p:sp>
      <p:sp>
        <p:nvSpPr>
          <p:cNvPr id="22" name="Segnaposto testo 7">
            <a:extLst>
              <a:ext uri="{FF2B5EF4-FFF2-40B4-BE49-F238E27FC236}">
                <a16:creationId xmlns:a16="http://schemas.microsoft.com/office/drawing/2014/main" id="{536A3E74-5D94-4FE5-A5F8-7DA032AD48AF}"/>
              </a:ext>
            </a:extLst>
          </p:cNvPr>
          <p:cNvSpPr>
            <a:spLocks noGrp="1"/>
          </p:cNvSpPr>
          <p:nvPr>
            <p:ph type="body" sz="quarter" idx="24" hasCustomPrompt="1"/>
          </p:nvPr>
        </p:nvSpPr>
        <p:spPr>
          <a:xfrm>
            <a:off x="7772400" y="5321808"/>
            <a:ext cx="3721100" cy="447675"/>
          </a:xfrm>
        </p:spPr>
        <p:txBody>
          <a:bodyPr rtlCol="0"/>
          <a:lstStyle>
            <a:lvl1pPr marL="0" indent="0">
              <a:buNone/>
              <a:defRPr sz="1600"/>
            </a:lvl1pPr>
          </a:lstStyle>
          <a:p>
            <a:pPr lvl="0" rtl="0"/>
            <a:r>
              <a:rPr lang="it-IT" noProof="0"/>
              <a:t>Fare clic per modificare lo stile del titolo</a:t>
            </a:r>
          </a:p>
        </p:txBody>
      </p:sp>
      <p:sp>
        <p:nvSpPr>
          <p:cNvPr id="23" name="Segnaposto immagine 14">
            <a:extLst>
              <a:ext uri="{FF2B5EF4-FFF2-40B4-BE49-F238E27FC236}">
                <a16:creationId xmlns:a16="http://schemas.microsoft.com/office/drawing/2014/main" id="{A36D2011-9E99-44AA-8612-4EEBAAA5D036}"/>
              </a:ext>
            </a:extLst>
          </p:cNvPr>
          <p:cNvSpPr>
            <a:spLocks noGrp="1"/>
          </p:cNvSpPr>
          <p:nvPr>
            <p:ph type="pic" sz="quarter" idx="25" hasCustomPrompt="1"/>
          </p:nvPr>
        </p:nvSpPr>
        <p:spPr>
          <a:xfrm>
            <a:off x="7772400" y="2532888"/>
            <a:ext cx="457200" cy="457200"/>
          </a:xfrm>
        </p:spPr>
        <p:txBody>
          <a:bodyPr rtlCol="0" anchor="ctr"/>
          <a:lstStyle>
            <a:lvl1pPr algn="ctr">
              <a:buNone/>
              <a:defRPr sz="900"/>
            </a:lvl1pPr>
          </a:lstStyle>
          <a:p>
            <a:pPr rtl="0"/>
            <a:r>
              <a:rPr lang="it-IT" noProof="0"/>
              <a:t>Icona</a:t>
            </a:r>
          </a:p>
        </p:txBody>
      </p:sp>
      <p:sp>
        <p:nvSpPr>
          <p:cNvPr id="24" name="Segnaposto immagine 14">
            <a:extLst>
              <a:ext uri="{FF2B5EF4-FFF2-40B4-BE49-F238E27FC236}">
                <a16:creationId xmlns:a16="http://schemas.microsoft.com/office/drawing/2014/main" id="{80B0958E-0709-4604-ADAF-A6137275F31B}"/>
              </a:ext>
            </a:extLst>
          </p:cNvPr>
          <p:cNvSpPr>
            <a:spLocks noGrp="1"/>
          </p:cNvSpPr>
          <p:nvPr>
            <p:ph type="pic" sz="quarter" idx="26" hasCustomPrompt="1"/>
          </p:nvPr>
        </p:nvSpPr>
        <p:spPr>
          <a:xfrm>
            <a:off x="7772400" y="3630168"/>
            <a:ext cx="457200" cy="457200"/>
          </a:xfrm>
        </p:spPr>
        <p:txBody>
          <a:bodyPr rtlCol="0" anchor="ctr"/>
          <a:lstStyle>
            <a:lvl1pPr algn="ctr">
              <a:buNone/>
              <a:defRPr sz="900"/>
            </a:lvl1pPr>
          </a:lstStyle>
          <a:p>
            <a:pPr rtl="0"/>
            <a:r>
              <a:rPr lang="it-IT" noProof="0"/>
              <a:t>Icona</a:t>
            </a:r>
          </a:p>
        </p:txBody>
      </p:sp>
      <p:sp>
        <p:nvSpPr>
          <p:cNvPr id="25" name="Segnaposto immagine 14">
            <a:extLst>
              <a:ext uri="{FF2B5EF4-FFF2-40B4-BE49-F238E27FC236}">
                <a16:creationId xmlns:a16="http://schemas.microsoft.com/office/drawing/2014/main" id="{F4A09204-1398-472F-B713-0AD49188773D}"/>
              </a:ext>
            </a:extLst>
          </p:cNvPr>
          <p:cNvSpPr>
            <a:spLocks noGrp="1"/>
          </p:cNvSpPr>
          <p:nvPr>
            <p:ph type="pic" sz="quarter" idx="27" hasCustomPrompt="1"/>
          </p:nvPr>
        </p:nvSpPr>
        <p:spPr>
          <a:xfrm>
            <a:off x="7772400" y="4754880"/>
            <a:ext cx="457200" cy="457200"/>
          </a:xfrm>
        </p:spPr>
        <p:txBody>
          <a:bodyPr rtlCol="0" anchor="ctr"/>
          <a:lstStyle>
            <a:lvl1pPr algn="ctr">
              <a:buNone/>
              <a:defRPr sz="900"/>
            </a:lvl1pPr>
          </a:lstStyle>
          <a:p>
            <a:pPr rtl="0"/>
            <a:r>
              <a:rPr lang="it-IT" noProof="0"/>
              <a:t>Icona</a:t>
            </a:r>
          </a:p>
        </p:txBody>
      </p:sp>
    </p:spTree>
    <p:extLst>
      <p:ext uri="{BB962C8B-B14F-4D97-AF65-F5344CB8AC3E}">
        <p14:creationId xmlns:p14="http://schemas.microsoft.com/office/powerpoint/2010/main" val="34393436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useBgFill="1">
        <p:nvSpPr>
          <p:cNvPr id="7" name="Rettangolo 6">
            <a:extLst>
              <a:ext uri="{FF2B5EF4-FFF2-40B4-BE49-F238E27FC236}">
                <a16:creationId xmlns:a16="http://schemas.microsoft.com/office/drawing/2014/main" id="{8C0689C4-0DB3-408B-A956-40326B4AE4C4}"/>
              </a:ext>
            </a:extLst>
          </p:cNvPr>
          <p:cNvSpPr/>
          <p:nvPr userDrawn="1"/>
        </p:nvSpPr>
        <p:spPr>
          <a:xfrm>
            <a:off x="665853" y="1533525"/>
            <a:ext cx="10917063" cy="379095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ttangolo 8">
            <a:extLst>
              <a:ext uri="{FF2B5EF4-FFF2-40B4-BE49-F238E27FC236}">
                <a16:creationId xmlns:a16="http://schemas.microsoft.com/office/drawing/2014/main" id="{56E1D10E-1C30-41BF-8C3B-C460C9B5597B}"/>
              </a:ext>
            </a:extLst>
          </p:cNvPr>
          <p:cNvSpPr/>
          <p:nvPr/>
        </p:nvSpPr>
        <p:spPr>
          <a:xfrm>
            <a:off x="609084" y="2971798"/>
            <a:ext cx="128016" cy="914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olo 1">
            <a:extLst>
              <a:ext uri="{FF2B5EF4-FFF2-40B4-BE49-F238E27FC236}">
                <a16:creationId xmlns:a16="http://schemas.microsoft.com/office/drawing/2014/main" id="{779454F2-0EE5-4888-AF4C-82F825E6226E}"/>
              </a:ext>
            </a:extLst>
          </p:cNvPr>
          <p:cNvSpPr>
            <a:spLocks noGrp="1"/>
          </p:cNvSpPr>
          <p:nvPr>
            <p:ph type="title"/>
          </p:nvPr>
        </p:nvSpPr>
        <p:spPr>
          <a:xfrm>
            <a:off x="1078992" y="1938528"/>
            <a:ext cx="10177272" cy="2990088"/>
          </a:xfrm>
        </p:spPr>
        <p:txBody>
          <a:bodyPr rtlCol="0">
            <a:normAutofit/>
          </a:bodyPr>
          <a:lstStyle>
            <a:lvl1pPr>
              <a:defRPr sz="5400"/>
            </a:lvl1pPr>
          </a:lstStyle>
          <a:p>
            <a:pPr rtl="0"/>
            <a:r>
              <a:rPr lang="it-IT" noProof="0"/>
              <a:t>Fare clic per modificare lo stile del titolo dello schema</a:t>
            </a:r>
          </a:p>
        </p:txBody>
      </p:sp>
      <p:sp>
        <p:nvSpPr>
          <p:cNvPr id="3" name="Segnaposto data 2">
            <a:extLst>
              <a:ext uri="{FF2B5EF4-FFF2-40B4-BE49-F238E27FC236}">
                <a16:creationId xmlns:a16="http://schemas.microsoft.com/office/drawing/2014/main" id="{67C91241-A315-4643-91E5-CF2C25CC903A}"/>
              </a:ext>
            </a:extLst>
          </p:cNvPr>
          <p:cNvSpPr>
            <a:spLocks noGrp="1"/>
          </p:cNvSpPr>
          <p:nvPr>
            <p:ph type="dt" sz="half" idx="10"/>
          </p:nvPr>
        </p:nvSpPr>
        <p:spPr/>
        <p:txBody>
          <a:bodyPr rtlCol="0"/>
          <a:lstStyle/>
          <a:p>
            <a:pPr rtl="0"/>
            <a:r>
              <a:rPr lang="it-IT" noProof="0"/>
              <a:t>9/4/20XX</a:t>
            </a:r>
          </a:p>
        </p:txBody>
      </p:sp>
      <p:sp>
        <p:nvSpPr>
          <p:cNvPr id="4" name="Segnaposto piè di pagina 3">
            <a:extLst>
              <a:ext uri="{FF2B5EF4-FFF2-40B4-BE49-F238E27FC236}">
                <a16:creationId xmlns:a16="http://schemas.microsoft.com/office/drawing/2014/main" id="{22706D86-5479-487D-94C8-76093D84F377}"/>
              </a:ext>
            </a:extLst>
          </p:cNvPr>
          <p:cNvSpPr>
            <a:spLocks noGrp="1"/>
          </p:cNvSpPr>
          <p:nvPr>
            <p:ph type="ftr" sz="quarter" idx="11"/>
          </p:nvPr>
        </p:nvSpPr>
        <p:spPr/>
        <p:txBody>
          <a:bodyPr rtlCol="0"/>
          <a:lstStyle/>
          <a:p>
            <a:pPr rtl="0"/>
            <a:r>
              <a:rPr lang="it-IT" noProof="0"/>
              <a:t>Titolo della presentazione</a:t>
            </a:r>
          </a:p>
        </p:txBody>
      </p:sp>
      <p:sp>
        <p:nvSpPr>
          <p:cNvPr id="5" name="Segnaposto numero diapositiva 4">
            <a:extLst>
              <a:ext uri="{FF2B5EF4-FFF2-40B4-BE49-F238E27FC236}">
                <a16:creationId xmlns:a16="http://schemas.microsoft.com/office/drawing/2014/main" id="{A7739411-CED6-43D4-868D-A65C4161A72B}"/>
              </a:ext>
            </a:extLst>
          </p:cNvPr>
          <p:cNvSpPr>
            <a:spLocks noGrp="1"/>
          </p:cNvSpPr>
          <p:nvPr>
            <p:ph type="sldNum" sz="quarter" idx="12"/>
          </p:nvPr>
        </p:nvSpPr>
        <p:spPr/>
        <p:txBody>
          <a:bodyPr rtlCol="0"/>
          <a:lstStyle/>
          <a:p>
            <a:pPr rtl="0"/>
            <a:fld id="{A65A5C87-DF58-40C8-B092-1DE63DB4547E}" type="slidenum">
              <a:rPr lang="it-IT" noProof="0" smtClean="0"/>
              <a:t>‹N›</a:t>
            </a:fld>
            <a:endParaRPr lang="it-IT" noProof="0"/>
          </a:p>
        </p:txBody>
      </p:sp>
    </p:spTree>
    <p:extLst>
      <p:ext uri="{BB962C8B-B14F-4D97-AF65-F5344CB8AC3E}">
        <p14:creationId xmlns:p14="http://schemas.microsoft.com/office/powerpoint/2010/main" val="14009944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EAC447E0-1D4D-4EF2-B81B-4B2400EE3EDB}"/>
              </a:ext>
            </a:extLst>
          </p:cNvPr>
          <p:cNvSpPr>
            <a:spLocks noGrp="1"/>
          </p:cNvSpPr>
          <p:nvPr>
            <p:ph type="dt" sz="half" idx="10"/>
          </p:nvPr>
        </p:nvSpPr>
        <p:spPr/>
        <p:txBody>
          <a:bodyPr rtlCol="0"/>
          <a:lstStyle/>
          <a:p>
            <a:pPr rtl="0"/>
            <a:r>
              <a:rPr lang="it-IT" noProof="0"/>
              <a:t>9/4/20XX</a:t>
            </a:r>
          </a:p>
        </p:txBody>
      </p:sp>
      <p:sp>
        <p:nvSpPr>
          <p:cNvPr id="3" name="Segnaposto piè di pagina 2">
            <a:extLst>
              <a:ext uri="{FF2B5EF4-FFF2-40B4-BE49-F238E27FC236}">
                <a16:creationId xmlns:a16="http://schemas.microsoft.com/office/drawing/2014/main" id="{C9984CA0-2A78-4600-9F3D-19B09E790FE8}"/>
              </a:ext>
            </a:extLst>
          </p:cNvPr>
          <p:cNvSpPr>
            <a:spLocks noGrp="1"/>
          </p:cNvSpPr>
          <p:nvPr>
            <p:ph type="ftr" sz="quarter" idx="11"/>
          </p:nvPr>
        </p:nvSpPr>
        <p:spPr/>
        <p:txBody>
          <a:bodyPr rtlCol="0"/>
          <a:lstStyle/>
          <a:p>
            <a:pPr rtl="0"/>
            <a:r>
              <a:rPr lang="it-IT" noProof="0"/>
              <a:t>Titolo presentazione</a:t>
            </a:r>
          </a:p>
        </p:txBody>
      </p:sp>
      <p:sp>
        <p:nvSpPr>
          <p:cNvPr id="4" name="Segnaposto numero diapositiva 3">
            <a:extLst>
              <a:ext uri="{FF2B5EF4-FFF2-40B4-BE49-F238E27FC236}">
                <a16:creationId xmlns:a16="http://schemas.microsoft.com/office/drawing/2014/main" id="{38440955-B18E-49D3-AE7B-B331200E34C5}"/>
              </a:ext>
            </a:extLst>
          </p:cNvPr>
          <p:cNvSpPr>
            <a:spLocks noGrp="1"/>
          </p:cNvSpPr>
          <p:nvPr>
            <p:ph type="sldNum" sz="quarter" idx="12"/>
          </p:nvPr>
        </p:nvSpPr>
        <p:spPr/>
        <p:txBody>
          <a:bodyPr rtlCol="0"/>
          <a:lstStyle/>
          <a:p>
            <a:pPr rtl="0"/>
            <a:fld id="{A65A5C87-DF58-40C8-B092-1DE63DB4547E}" type="slidenum">
              <a:rPr lang="it-IT" noProof="0" smtClean="0"/>
              <a:t>‹N›</a:t>
            </a:fld>
            <a:endParaRPr lang="it-IT" noProof="0"/>
          </a:p>
        </p:txBody>
      </p:sp>
    </p:spTree>
    <p:extLst>
      <p:ext uri="{BB962C8B-B14F-4D97-AF65-F5344CB8AC3E}">
        <p14:creationId xmlns:p14="http://schemas.microsoft.com/office/powerpoint/2010/main" val="40603778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useBgFill="1">
        <p:nvSpPr>
          <p:cNvPr id="9" name="Rettangolo 8">
            <a:extLst>
              <a:ext uri="{FF2B5EF4-FFF2-40B4-BE49-F238E27FC236}">
                <a16:creationId xmlns:a16="http://schemas.microsoft.com/office/drawing/2014/main" id="{1FA417FE-CD1A-486F-A4AC-E4000A2FB18E}"/>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ttangolo 10">
            <a:extLst>
              <a:ext uri="{FF2B5EF4-FFF2-40B4-BE49-F238E27FC236}">
                <a16:creationId xmlns:a16="http://schemas.microsoft.com/office/drawing/2014/main" id="{1318F0F5-812B-472C-9408-B80F2553F5E0}"/>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olo 1">
            <a:extLst>
              <a:ext uri="{FF2B5EF4-FFF2-40B4-BE49-F238E27FC236}">
                <a16:creationId xmlns:a16="http://schemas.microsoft.com/office/drawing/2014/main" id="{47F7751B-CD8F-4F5B-A903-1DCE5D1E8306}"/>
              </a:ext>
            </a:extLst>
          </p:cNvPr>
          <p:cNvSpPr>
            <a:spLocks noGrp="1"/>
          </p:cNvSpPr>
          <p:nvPr>
            <p:ph type="title"/>
          </p:nvPr>
        </p:nvSpPr>
        <p:spPr>
          <a:xfrm>
            <a:off x="868680" y="1709928"/>
            <a:ext cx="3099816" cy="1709928"/>
          </a:xfrm>
        </p:spPr>
        <p:txBody>
          <a:bodyPr tIns="45720" rtlCol="0" anchor="t">
            <a:normAutofit/>
          </a:bodyPr>
          <a:lstStyle>
            <a:lvl1pPr>
              <a:lnSpc>
                <a:spcPct val="100000"/>
              </a:lnSpc>
              <a:defRPr sz="3400"/>
            </a:lvl1pPr>
          </a:lstStyle>
          <a:p>
            <a:pPr rtl="0"/>
            <a:r>
              <a:rPr lang="it-IT" noProof="0"/>
              <a:t>Fare clic per modificare lo stile del titolo dello schema</a:t>
            </a:r>
          </a:p>
        </p:txBody>
      </p:sp>
      <p:sp>
        <p:nvSpPr>
          <p:cNvPr id="3" name="Segnaposto contenuto 2">
            <a:extLst>
              <a:ext uri="{FF2B5EF4-FFF2-40B4-BE49-F238E27FC236}">
                <a16:creationId xmlns:a16="http://schemas.microsoft.com/office/drawing/2014/main" id="{EFA55C8A-A0BB-441D-976F-EB56D4382DB6}"/>
              </a:ext>
            </a:extLst>
          </p:cNvPr>
          <p:cNvSpPr>
            <a:spLocks noGrp="1"/>
          </p:cNvSpPr>
          <p:nvPr>
            <p:ph idx="1"/>
          </p:nvPr>
        </p:nvSpPr>
        <p:spPr>
          <a:xfrm>
            <a:off x="4965192" y="1709928"/>
            <a:ext cx="6729984" cy="4096512"/>
          </a:xfrm>
        </p:spPr>
        <p:txBody>
          <a:bodyPr rtlCol="0"/>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rtl="0"/>
            <a:r>
              <a:rPr lang="it-IT" noProof="0"/>
              <a:t>Fare clic per modificare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4" name="Segnaposto testo 3">
            <a:extLst>
              <a:ext uri="{FF2B5EF4-FFF2-40B4-BE49-F238E27FC236}">
                <a16:creationId xmlns:a16="http://schemas.microsoft.com/office/drawing/2014/main" id="{37DE6A51-A2E5-4BFA-B571-9FDFE1BBFB44}"/>
              </a:ext>
            </a:extLst>
          </p:cNvPr>
          <p:cNvSpPr>
            <a:spLocks noGrp="1"/>
          </p:cNvSpPr>
          <p:nvPr>
            <p:ph type="body" sz="half" idx="2"/>
          </p:nvPr>
        </p:nvSpPr>
        <p:spPr>
          <a:xfrm>
            <a:off x="868680" y="3429000"/>
            <a:ext cx="3099816" cy="2066544"/>
          </a:xfrm>
        </p:spPr>
        <p:txBody>
          <a:bodyPr rtlCol="0">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it-IT" noProof="0"/>
              <a:t>Fare clic per modificare gli stili del testo dello schema</a:t>
            </a:r>
          </a:p>
        </p:txBody>
      </p:sp>
      <p:sp>
        <p:nvSpPr>
          <p:cNvPr id="5" name="Segnaposto data 4">
            <a:extLst>
              <a:ext uri="{FF2B5EF4-FFF2-40B4-BE49-F238E27FC236}">
                <a16:creationId xmlns:a16="http://schemas.microsoft.com/office/drawing/2014/main" id="{3D92778A-DD4C-4651-9C53-8B0C44CD8805}"/>
              </a:ext>
            </a:extLst>
          </p:cNvPr>
          <p:cNvSpPr>
            <a:spLocks noGrp="1"/>
          </p:cNvSpPr>
          <p:nvPr>
            <p:ph type="dt" sz="half" idx="10"/>
          </p:nvPr>
        </p:nvSpPr>
        <p:spPr>
          <a:xfrm>
            <a:off x="868680" y="6356350"/>
            <a:ext cx="2743200" cy="365125"/>
          </a:xfrm>
        </p:spPr>
        <p:txBody>
          <a:bodyPr rtlCol="0"/>
          <a:lstStyle/>
          <a:p>
            <a:pPr rtl="0"/>
            <a:r>
              <a:rPr lang="it-IT" noProof="0"/>
              <a:t>9/4/20XX</a:t>
            </a:r>
          </a:p>
        </p:txBody>
      </p:sp>
      <p:sp>
        <p:nvSpPr>
          <p:cNvPr id="6" name="Segnaposto piè di pagina 5">
            <a:extLst>
              <a:ext uri="{FF2B5EF4-FFF2-40B4-BE49-F238E27FC236}">
                <a16:creationId xmlns:a16="http://schemas.microsoft.com/office/drawing/2014/main" id="{9D6C7F66-2DFA-4146-BE1A-CE2890FE45E2}"/>
              </a:ext>
            </a:extLst>
          </p:cNvPr>
          <p:cNvSpPr>
            <a:spLocks noGrp="1"/>
          </p:cNvSpPr>
          <p:nvPr>
            <p:ph type="ftr" sz="quarter" idx="11"/>
          </p:nvPr>
        </p:nvSpPr>
        <p:spPr/>
        <p:txBody>
          <a:bodyPr rtlCol="0"/>
          <a:lstStyle/>
          <a:p>
            <a:pPr rtl="0"/>
            <a:r>
              <a:rPr lang="it-IT" noProof="0"/>
              <a:t>Titolo presentazione</a:t>
            </a:r>
          </a:p>
        </p:txBody>
      </p:sp>
      <p:sp>
        <p:nvSpPr>
          <p:cNvPr id="7" name="Segnaposto numero diapositiva 6">
            <a:extLst>
              <a:ext uri="{FF2B5EF4-FFF2-40B4-BE49-F238E27FC236}">
                <a16:creationId xmlns:a16="http://schemas.microsoft.com/office/drawing/2014/main" id="{D285D185-B1B6-4D62-81BE-BE82C80ACA6C}"/>
              </a:ext>
            </a:extLst>
          </p:cNvPr>
          <p:cNvSpPr>
            <a:spLocks noGrp="1"/>
          </p:cNvSpPr>
          <p:nvPr>
            <p:ph type="sldNum" sz="quarter" idx="12"/>
          </p:nvPr>
        </p:nvSpPr>
        <p:spPr/>
        <p:txBody>
          <a:bodyPr rtlCol="0"/>
          <a:lstStyle/>
          <a:p>
            <a:pPr rtl="0"/>
            <a:fld id="{A65A5C87-DF58-40C8-B092-1DE63DB4547E}" type="slidenum">
              <a:rPr lang="it-IT" noProof="0" smtClean="0"/>
              <a:t>‹N›</a:t>
            </a:fld>
            <a:endParaRPr lang="it-IT" noProof="0"/>
          </a:p>
        </p:txBody>
      </p:sp>
    </p:spTree>
    <p:extLst>
      <p:ext uri="{BB962C8B-B14F-4D97-AF65-F5344CB8AC3E}">
        <p14:creationId xmlns:p14="http://schemas.microsoft.com/office/powerpoint/2010/main" val="17772245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useBgFill="1">
        <p:nvSpPr>
          <p:cNvPr id="9" name="Rettangolo 8">
            <a:extLst>
              <a:ext uri="{FF2B5EF4-FFF2-40B4-BE49-F238E27FC236}">
                <a16:creationId xmlns:a16="http://schemas.microsoft.com/office/drawing/2014/main" id="{168B77B5-211C-456E-B79F-306CC3619347}"/>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ttangolo 10">
            <a:extLst>
              <a:ext uri="{FF2B5EF4-FFF2-40B4-BE49-F238E27FC236}">
                <a16:creationId xmlns:a16="http://schemas.microsoft.com/office/drawing/2014/main" id="{3B63C338-194D-4F23-ABEC-60A7EA96F302}"/>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olo 1">
            <a:extLst>
              <a:ext uri="{FF2B5EF4-FFF2-40B4-BE49-F238E27FC236}">
                <a16:creationId xmlns:a16="http://schemas.microsoft.com/office/drawing/2014/main" id="{A0C04DCC-0E3E-4F05-9FAC-9FA6CA4B2BAE}"/>
              </a:ext>
            </a:extLst>
          </p:cNvPr>
          <p:cNvSpPr>
            <a:spLocks noGrp="1"/>
          </p:cNvSpPr>
          <p:nvPr>
            <p:ph type="title"/>
          </p:nvPr>
        </p:nvSpPr>
        <p:spPr>
          <a:xfrm>
            <a:off x="868680" y="1709928"/>
            <a:ext cx="3099816" cy="1709928"/>
          </a:xfrm>
        </p:spPr>
        <p:txBody>
          <a:bodyPr tIns="45720" rtlCol="0" anchor="t">
            <a:normAutofit/>
          </a:bodyPr>
          <a:lstStyle>
            <a:lvl1pPr>
              <a:lnSpc>
                <a:spcPct val="100000"/>
              </a:lnSpc>
              <a:defRPr sz="3400"/>
            </a:lvl1pPr>
          </a:lstStyle>
          <a:p>
            <a:pPr rtl="0"/>
            <a:r>
              <a:rPr lang="it-IT" noProof="0"/>
              <a:t>Fare clic per modificare lo stile del titolo dello schema</a:t>
            </a:r>
          </a:p>
        </p:txBody>
      </p:sp>
      <p:sp>
        <p:nvSpPr>
          <p:cNvPr id="3" name="Segnaposto immagine 2">
            <a:extLst>
              <a:ext uri="{FF2B5EF4-FFF2-40B4-BE49-F238E27FC236}">
                <a16:creationId xmlns:a16="http://schemas.microsoft.com/office/drawing/2014/main" id="{EBA29649-B19F-499E-8E9A-3577EAC8F031}"/>
              </a:ext>
            </a:extLst>
          </p:cNvPr>
          <p:cNvSpPr>
            <a:spLocks noGrp="1"/>
          </p:cNvSpPr>
          <p:nvPr>
            <p:ph type="pic" idx="1"/>
          </p:nvPr>
        </p:nvSpPr>
        <p:spPr>
          <a:xfrm>
            <a:off x="4965192" y="1161288"/>
            <a:ext cx="6729984" cy="4645152"/>
          </a:xfrm>
        </p:spPr>
        <p:txBody>
          <a:bodyPr rtlCol="0">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it-IT" noProof="0"/>
              <a:t>Fare clic sull'icona per inserire un'immagine</a:t>
            </a:r>
          </a:p>
        </p:txBody>
      </p:sp>
      <p:sp>
        <p:nvSpPr>
          <p:cNvPr id="4" name="Segnaposto testo 3">
            <a:extLst>
              <a:ext uri="{FF2B5EF4-FFF2-40B4-BE49-F238E27FC236}">
                <a16:creationId xmlns:a16="http://schemas.microsoft.com/office/drawing/2014/main" id="{1BC9EF2E-A8CD-41A1-B11A-0D8842797A98}"/>
              </a:ext>
            </a:extLst>
          </p:cNvPr>
          <p:cNvSpPr>
            <a:spLocks noGrp="1"/>
          </p:cNvSpPr>
          <p:nvPr>
            <p:ph type="body" sz="half" idx="2"/>
          </p:nvPr>
        </p:nvSpPr>
        <p:spPr>
          <a:xfrm>
            <a:off x="868680" y="3438144"/>
            <a:ext cx="3099816" cy="2057400"/>
          </a:xfrm>
        </p:spPr>
        <p:txBody>
          <a:bodyPr rtlCol="0">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it-IT" noProof="0"/>
              <a:t>Fare clic per modificare gli stili del testo dello schema</a:t>
            </a:r>
          </a:p>
        </p:txBody>
      </p:sp>
      <p:sp>
        <p:nvSpPr>
          <p:cNvPr id="5" name="Segnaposto data 4">
            <a:extLst>
              <a:ext uri="{FF2B5EF4-FFF2-40B4-BE49-F238E27FC236}">
                <a16:creationId xmlns:a16="http://schemas.microsoft.com/office/drawing/2014/main" id="{B44257B5-0DE0-401F-9171-E8687A97DBA7}"/>
              </a:ext>
            </a:extLst>
          </p:cNvPr>
          <p:cNvSpPr>
            <a:spLocks noGrp="1"/>
          </p:cNvSpPr>
          <p:nvPr>
            <p:ph type="dt" sz="half" idx="10"/>
          </p:nvPr>
        </p:nvSpPr>
        <p:spPr>
          <a:xfrm>
            <a:off x="868680" y="6356350"/>
            <a:ext cx="2743200" cy="365125"/>
          </a:xfrm>
        </p:spPr>
        <p:txBody>
          <a:bodyPr rtlCol="0"/>
          <a:lstStyle/>
          <a:p>
            <a:pPr rtl="0"/>
            <a:r>
              <a:rPr lang="it-IT" noProof="0"/>
              <a:t>9/4/20XX</a:t>
            </a:r>
          </a:p>
        </p:txBody>
      </p:sp>
      <p:sp>
        <p:nvSpPr>
          <p:cNvPr id="6" name="Segnaposto piè di pagina 5">
            <a:extLst>
              <a:ext uri="{FF2B5EF4-FFF2-40B4-BE49-F238E27FC236}">
                <a16:creationId xmlns:a16="http://schemas.microsoft.com/office/drawing/2014/main" id="{788CD9AD-D667-4FD4-AA34-428AA0BCD09E}"/>
              </a:ext>
            </a:extLst>
          </p:cNvPr>
          <p:cNvSpPr>
            <a:spLocks noGrp="1"/>
          </p:cNvSpPr>
          <p:nvPr>
            <p:ph type="ftr" sz="quarter" idx="11"/>
          </p:nvPr>
        </p:nvSpPr>
        <p:spPr/>
        <p:txBody>
          <a:bodyPr rtlCol="0"/>
          <a:lstStyle/>
          <a:p>
            <a:pPr rtl="0"/>
            <a:r>
              <a:rPr lang="it-IT" noProof="0"/>
              <a:t>Titolo presentazione</a:t>
            </a:r>
          </a:p>
        </p:txBody>
      </p:sp>
      <p:sp>
        <p:nvSpPr>
          <p:cNvPr id="7" name="Segnaposto numero diapositiva 6">
            <a:extLst>
              <a:ext uri="{FF2B5EF4-FFF2-40B4-BE49-F238E27FC236}">
                <a16:creationId xmlns:a16="http://schemas.microsoft.com/office/drawing/2014/main" id="{18770FB6-F273-4BA6-8B97-9835AC537871}"/>
              </a:ext>
            </a:extLst>
          </p:cNvPr>
          <p:cNvSpPr>
            <a:spLocks noGrp="1"/>
          </p:cNvSpPr>
          <p:nvPr>
            <p:ph type="sldNum" sz="quarter" idx="12"/>
          </p:nvPr>
        </p:nvSpPr>
        <p:spPr/>
        <p:txBody>
          <a:bodyPr rtlCol="0"/>
          <a:lstStyle/>
          <a:p>
            <a:pPr rtl="0"/>
            <a:fld id="{A65A5C87-DF58-40C8-B092-1DE63DB4547E}" type="slidenum">
              <a:rPr lang="it-IT" noProof="0" smtClean="0"/>
              <a:t>‹N›</a:t>
            </a:fld>
            <a:endParaRPr lang="it-IT" noProof="0"/>
          </a:p>
        </p:txBody>
      </p:sp>
    </p:spTree>
    <p:extLst>
      <p:ext uri="{BB962C8B-B14F-4D97-AF65-F5344CB8AC3E}">
        <p14:creationId xmlns:p14="http://schemas.microsoft.com/office/powerpoint/2010/main" val="4332482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olo e contenuto con immagin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8D358CF-0758-490A-A084-C46443B9ABE8}"/>
              </a:ext>
            </a:extLst>
          </p:cNvPr>
          <p:cNvSpPr>
            <a:spLocks noGrp="1"/>
          </p:cNvSpPr>
          <p:nvPr>
            <p:ph type="title"/>
          </p:nvPr>
        </p:nvSpPr>
        <p:spPr>
          <a:xfrm>
            <a:off x="5084064" y="1078992"/>
            <a:ext cx="6272784" cy="1536192"/>
          </a:xfrm>
        </p:spPr>
        <p:txBody>
          <a:bodyPr rtlCol="0" anchor="b">
            <a:normAutofit/>
          </a:bodyPr>
          <a:lstStyle>
            <a:lvl1pPr>
              <a:defRPr sz="5200"/>
            </a:lvl1pPr>
          </a:lstStyle>
          <a:p>
            <a:pPr rtl="0"/>
            <a:r>
              <a:rPr lang="it-IT" noProof="0"/>
              <a:t>Fare clic per modificare lo stile del titolo dello schema</a:t>
            </a:r>
          </a:p>
        </p:txBody>
      </p:sp>
      <p:sp>
        <p:nvSpPr>
          <p:cNvPr id="3" name="Segnaposto contenuto 2">
            <a:extLst>
              <a:ext uri="{FF2B5EF4-FFF2-40B4-BE49-F238E27FC236}">
                <a16:creationId xmlns:a16="http://schemas.microsoft.com/office/drawing/2014/main" id="{21671183-B3CE-4F45-92FB-98290CA0E2CA}"/>
              </a:ext>
            </a:extLst>
          </p:cNvPr>
          <p:cNvSpPr>
            <a:spLocks noGrp="1"/>
          </p:cNvSpPr>
          <p:nvPr>
            <p:ph idx="1" hasCustomPrompt="1"/>
          </p:nvPr>
        </p:nvSpPr>
        <p:spPr>
          <a:xfrm>
            <a:off x="5084064" y="3355848"/>
            <a:ext cx="6272784" cy="2825496"/>
          </a:xfrm>
        </p:spPr>
        <p:txBody>
          <a:bodyPr rtlCol="0"/>
          <a:lstStyle>
            <a:lvl1pPr>
              <a:buNone/>
              <a:defRPr sz="1800"/>
            </a:lvl1pPr>
          </a:lstStyle>
          <a:p>
            <a:pPr lvl="0" rtl="0"/>
            <a:r>
              <a:rPr lang="it-IT" noProof="0"/>
              <a:t>Fare clic per modificare lo stile del titolo</a:t>
            </a:r>
          </a:p>
        </p:txBody>
      </p:sp>
      <p:sp>
        <p:nvSpPr>
          <p:cNvPr id="4" name="Segnaposto data 3">
            <a:extLst>
              <a:ext uri="{FF2B5EF4-FFF2-40B4-BE49-F238E27FC236}">
                <a16:creationId xmlns:a16="http://schemas.microsoft.com/office/drawing/2014/main" id="{3D7DED67-27EC-4D43-A21C-093C1DB04813}"/>
              </a:ext>
            </a:extLst>
          </p:cNvPr>
          <p:cNvSpPr>
            <a:spLocks noGrp="1"/>
          </p:cNvSpPr>
          <p:nvPr>
            <p:ph type="dt" sz="half" idx="10"/>
          </p:nvPr>
        </p:nvSpPr>
        <p:spPr>
          <a:xfrm>
            <a:off x="905256" y="6356350"/>
            <a:ext cx="2743200" cy="365125"/>
          </a:xfrm>
        </p:spPr>
        <p:txBody>
          <a:bodyPr rtlCol="0"/>
          <a:lstStyle/>
          <a:p>
            <a:pPr rtl="0"/>
            <a:r>
              <a:rPr lang="it-IT" noProof="0"/>
              <a:t>9/4/20XX</a:t>
            </a:r>
          </a:p>
        </p:txBody>
      </p:sp>
      <p:sp>
        <p:nvSpPr>
          <p:cNvPr id="5" name="Segnaposto piè di pagina 4">
            <a:extLst>
              <a:ext uri="{FF2B5EF4-FFF2-40B4-BE49-F238E27FC236}">
                <a16:creationId xmlns:a16="http://schemas.microsoft.com/office/drawing/2014/main" id="{36747CE3-4890-4BC1-94DB-5D49D02C9933}"/>
              </a:ext>
            </a:extLst>
          </p:cNvPr>
          <p:cNvSpPr>
            <a:spLocks noGrp="1"/>
          </p:cNvSpPr>
          <p:nvPr>
            <p:ph type="ftr" sz="quarter" idx="11"/>
          </p:nvPr>
        </p:nvSpPr>
        <p:spPr>
          <a:xfrm>
            <a:off x="4041648" y="6356350"/>
            <a:ext cx="4114800" cy="365125"/>
          </a:xfrm>
        </p:spPr>
        <p:txBody>
          <a:bodyPr rtlCol="0"/>
          <a:lstStyle/>
          <a:p>
            <a:pPr rtl="0"/>
            <a:r>
              <a:rPr lang="it-IT" noProof="0"/>
              <a:t>Titolo presentazione</a:t>
            </a:r>
          </a:p>
        </p:txBody>
      </p:sp>
      <p:sp>
        <p:nvSpPr>
          <p:cNvPr id="6" name="Segnaposto numero diapositiva 5">
            <a:extLst>
              <a:ext uri="{FF2B5EF4-FFF2-40B4-BE49-F238E27FC236}">
                <a16:creationId xmlns:a16="http://schemas.microsoft.com/office/drawing/2014/main" id="{093C5AD3-D79A-4D46-B25B-822FE0252511}"/>
              </a:ext>
            </a:extLst>
          </p:cNvPr>
          <p:cNvSpPr>
            <a:spLocks noGrp="1"/>
          </p:cNvSpPr>
          <p:nvPr>
            <p:ph type="sldNum" sz="quarter" idx="12"/>
          </p:nvPr>
        </p:nvSpPr>
        <p:spPr>
          <a:xfrm>
            <a:off x="8540496" y="6356350"/>
            <a:ext cx="2743200" cy="365125"/>
          </a:xfrm>
        </p:spPr>
        <p:txBody>
          <a:bodyPr rtlCol="0"/>
          <a:lstStyle/>
          <a:p>
            <a:pPr rtl="0"/>
            <a:fld id="{A65A5C87-DF58-40C8-B092-1DE63DB4547E}" type="slidenum">
              <a:rPr lang="it-IT" noProof="0" smtClean="0"/>
              <a:t>‹N›</a:t>
            </a:fld>
            <a:endParaRPr lang="it-IT" noProof="0"/>
          </a:p>
        </p:txBody>
      </p:sp>
      <p:sp>
        <p:nvSpPr>
          <p:cNvPr id="7" name="Rettangolo 6">
            <a:extLst>
              <a:ext uri="{FF2B5EF4-FFF2-40B4-BE49-F238E27FC236}">
                <a16:creationId xmlns:a16="http://schemas.microsoft.com/office/drawing/2014/main" id="{C3EEEC07-DA87-4415-8D6B-72E1B2686535}"/>
              </a:ext>
            </a:extLst>
          </p:cNvPr>
          <p:cNvSpPr/>
          <p:nvPr userDrawn="1"/>
        </p:nvSpPr>
        <p:spPr>
          <a:xfrm rot="5400000">
            <a:off x="5317960" y="363389"/>
            <a:ext cx="73152"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ttangolo 8">
            <a:extLst>
              <a:ext uri="{FF2B5EF4-FFF2-40B4-BE49-F238E27FC236}">
                <a16:creationId xmlns:a16="http://schemas.microsoft.com/office/drawing/2014/main" id="{3CC47E32-D289-4A1B-A3C7-A355CD5572E8}"/>
              </a:ext>
            </a:extLst>
          </p:cNvPr>
          <p:cNvSpPr/>
          <p:nvPr userDrawn="1"/>
        </p:nvSpPr>
        <p:spPr>
          <a:xfrm>
            <a:off x="5099266" y="2935541"/>
            <a:ext cx="621792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Segnaposto immagine 14">
            <a:extLst>
              <a:ext uri="{FF2B5EF4-FFF2-40B4-BE49-F238E27FC236}">
                <a16:creationId xmlns:a16="http://schemas.microsoft.com/office/drawing/2014/main" id="{D9F91D62-7A39-4697-A73D-908DBA590EFB}"/>
              </a:ext>
            </a:extLst>
          </p:cNvPr>
          <p:cNvSpPr>
            <a:spLocks noGrp="1"/>
          </p:cNvSpPr>
          <p:nvPr>
            <p:ph type="pic" sz="quarter" idx="13"/>
          </p:nvPr>
        </p:nvSpPr>
        <p:spPr>
          <a:xfrm>
            <a:off x="457200" y="603504"/>
            <a:ext cx="4050792" cy="5577840"/>
          </a:xfrm>
        </p:spPr>
        <p:txBody>
          <a:bodyPr rtlCol="0" anchor="ctr"/>
          <a:lstStyle>
            <a:lvl1pPr algn="ctr">
              <a:buNone/>
              <a:defRPr/>
            </a:lvl1pPr>
          </a:lstStyle>
          <a:p>
            <a:pPr rtl="0"/>
            <a:r>
              <a:rPr lang="it-IT" noProof="0"/>
              <a:t>Fare clic sull'icona per inserire un'immagine</a:t>
            </a:r>
          </a:p>
        </p:txBody>
      </p:sp>
    </p:spTree>
    <p:extLst>
      <p:ext uri="{BB962C8B-B14F-4D97-AF65-F5344CB8AC3E}">
        <p14:creationId xmlns:p14="http://schemas.microsoft.com/office/powerpoint/2010/main" val="38125875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olo e contenuto con 2 immagin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8D358CF-0758-490A-A084-C46443B9ABE8}"/>
              </a:ext>
            </a:extLst>
          </p:cNvPr>
          <p:cNvSpPr>
            <a:spLocks noGrp="1"/>
          </p:cNvSpPr>
          <p:nvPr>
            <p:ph type="title"/>
          </p:nvPr>
        </p:nvSpPr>
        <p:spPr>
          <a:xfrm>
            <a:off x="612648" y="1078992"/>
            <a:ext cx="6272784" cy="1536192"/>
          </a:xfrm>
        </p:spPr>
        <p:txBody>
          <a:bodyPr rtlCol="0" anchor="b">
            <a:normAutofit/>
          </a:bodyPr>
          <a:lstStyle>
            <a:lvl1pPr>
              <a:defRPr sz="5200"/>
            </a:lvl1pPr>
          </a:lstStyle>
          <a:p>
            <a:pPr rtl="0"/>
            <a:r>
              <a:rPr lang="it-IT" noProof="0"/>
              <a:t>Fare clic per modificare lo stile del titolo dello schema</a:t>
            </a:r>
          </a:p>
        </p:txBody>
      </p:sp>
      <p:sp>
        <p:nvSpPr>
          <p:cNvPr id="3" name="Segnaposto contenuto 2">
            <a:extLst>
              <a:ext uri="{FF2B5EF4-FFF2-40B4-BE49-F238E27FC236}">
                <a16:creationId xmlns:a16="http://schemas.microsoft.com/office/drawing/2014/main" id="{21671183-B3CE-4F45-92FB-98290CA0E2CA}"/>
              </a:ext>
            </a:extLst>
          </p:cNvPr>
          <p:cNvSpPr>
            <a:spLocks noGrp="1"/>
          </p:cNvSpPr>
          <p:nvPr>
            <p:ph idx="1" hasCustomPrompt="1"/>
          </p:nvPr>
        </p:nvSpPr>
        <p:spPr>
          <a:xfrm>
            <a:off x="612648" y="3355848"/>
            <a:ext cx="6272784" cy="2825496"/>
          </a:xfrm>
        </p:spPr>
        <p:txBody>
          <a:bodyPr rtlCol="0"/>
          <a:lstStyle>
            <a:lvl1pPr marL="0" indent="0">
              <a:buNone/>
              <a:defRPr sz="1800"/>
            </a:lvl1pPr>
          </a:lstStyle>
          <a:p>
            <a:pPr lvl="0" rtl="0"/>
            <a:r>
              <a:rPr lang="it-IT" noProof="0"/>
              <a:t>Fare clic per modificare lo stile del titolo</a:t>
            </a:r>
          </a:p>
        </p:txBody>
      </p:sp>
      <p:sp>
        <p:nvSpPr>
          <p:cNvPr id="6" name="Segnaposto numero diapositiva 5">
            <a:extLst>
              <a:ext uri="{FF2B5EF4-FFF2-40B4-BE49-F238E27FC236}">
                <a16:creationId xmlns:a16="http://schemas.microsoft.com/office/drawing/2014/main" id="{093C5AD3-D79A-4D46-B25B-822FE0252511}"/>
              </a:ext>
            </a:extLst>
          </p:cNvPr>
          <p:cNvSpPr>
            <a:spLocks noGrp="1"/>
          </p:cNvSpPr>
          <p:nvPr>
            <p:ph type="sldNum" sz="quarter" idx="12"/>
          </p:nvPr>
        </p:nvSpPr>
        <p:spPr>
          <a:xfrm>
            <a:off x="5605272" y="6356350"/>
            <a:ext cx="1280160" cy="365125"/>
          </a:xfrm>
        </p:spPr>
        <p:txBody>
          <a:bodyPr rtlCol="0"/>
          <a:lstStyle/>
          <a:p>
            <a:pPr rtl="0"/>
            <a:fld id="{A65A5C87-DF58-40C8-B092-1DE63DB4547E}" type="slidenum">
              <a:rPr lang="it-IT" noProof="0" smtClean="0"/>
              <a:t>‹N›</a:t>
            </a:fld>
            <a:endParaRPr lang="it-IT" noProof="0"/>
          </a:p>
        </p:txBody>
      </p:sp>
      <p:sp>
        <p:nvSpPr>
          <p:cNvPr id="7" name="Rettangolo 6">
            <a:extLst>
              <a:ext uri="{FF2B5EF4-FFF2-40B4-BE49-F238E27FC236}">
                <a16:creationId xmlns:a16="http://schemas.microsoft.com/office/drawing/2014/main" id="{C3EEEC07-DA87-4415-8D6B-72E1B2686535}"/>
              </a:ext>
            </a:extLst>
          </p:cNvPr>
          <p:cNvSpPr/>
          <p:nvPr userDrawn="1"/>
        </p:nvSpPr>
        <p:spPr>
          <a:xfrm rot="5400000">
            <a:off x="850392" y="365760"/>
            <a:ext cx="73152"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Segnaposto immagine 14">
            <a:extLst>
              <a:ext uri="{FF2B5EF4-FFF2-40B4-BE49-F238E27FC236}">
                <a16:creationId xmlns:a16="http://schemas.microsoft.com/office/drawing/2014/main" id="{D9F91D62-7A39-4697-A73D-908DBA590EFB}"/>
              </a:ext>
            </a:extLst>
          </p:cNvPr>
          <p:cNvSpPr>
            <a:spLocks noGrp="1"/>
          </p:cNvSpPr>
          <p:nvPr>
            <p:ph type="pic" sz="quarter" idx="13"/>
          </p:nvPr>
        </p:nvSpPr>
        <p:spPr>
          <a:xfrm>
            <a:off x="7680960" y="4352544"/>
            <a:ext cx="4507992" cy="2505456"/>
          </a:xfrm>
        </p:spPr>
        <p:txBody>
          <a:bodyPr rtlCol="0" anchor="ctr"/>
          <a:lstStyle>
            <a:lvl1pPr algn="ctr">
              <a:buNone/>
              <a:defRPr/>
            </a:lvl1pPr>
          </a:lstStyle>
          <a:p>
            <a:pPr rtl="0"/>
            <a:r>
              <a:rPr lang="it-IT" noProof="0"/>
              <a:t>Fare clic sull'icona per inserire un'immagine</a:t>
            </a:r>
          </a:p>
        </p:txBody>
      </p:sp>
      <p:sp>
        <p:nvSpPr>
          <p:cNvPr id="10" name="Segnaposto immagine 14">
            <a:extLst>
              <a:ext uri="{FF2B5EF4-FFF2-40B4-BE49-F238E27FC236}">
                <a16:creationId xmlns:a16="http://schemas.microsoft.com/office/drawing/2014/main" id="{687A7A61-F904-44E0-837C-FB357932BC1E}"/>
              </a:ext>
            </a:extLst>
          </p:cNvPr>
          <p:cNvSpPr>
            <a:spLocks noGrp="1"/>
          </p:cNvSpPr>
          <p:nvPr>
            <p:ph type="pic" sz="quarter" idx="14"/>
          </p:nvPr>
        </p:nvSpPr>
        <p:spPr>
          <a:xfrm>
            <a:off x="7680960" y="0"/>
            <a:ext cx="4507992" cy="4123944"/>
          </a:xfrm>
        </p:spPr>
        <p:txBody>
          <a:bodyPr rtlCol="0" anchor="ctr"/>
          <a:lstStyle>
            <a:lvl1pPr algn="ctr">
              <a:buNone/>
              <a:defRPr/>
            </a:lvl1pPr>
          </a:lstStyle>
          <a:p>
            <a:pPr rtl="0"/>
            <a:r>
              <a:rPr lang="it-IT" noProof="0"/>
              <a:t>Fare clic sull'icona per inserire un'immagine</a:t>
            </a:r>
          </a:p>
        </p:txBody>
      </p:sp>
      <p:sp>
        <p:nvSpPr>
          <p:cNvPr id="8" name="Rettangolo 7">
            <a:extLst>
              <a:ext uri="{FF2B5EF4-FFF2-40B4-BE49-F238E27FC236}">
                <a16:creationId xmlns:a16="http://schemas.microsoft.com/office/drawing/2014/main" id="{EEFA3CC7-31ED-4E5A-87A6-AA1D8F4251FC}"/>
              </a:ext>
            </a:extLst>
          </p:cNvPr>
          <p:cNvSpPr/>
          <p:nvPr userDrawn="1"/>
        </p:nvSpPr>
        <p:spPr>
          <a:xfrm>
            <a:off x="621792" y="2935541"/>
            <a:ext cx="621792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71787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Intestazione della sezione">
    <p:spTree>
      <p:nvGrpSpPr>
        <p:cNvPr id="1" name=""/>
        <p:cNvGrpSpPr/>
        <p:nvPr/>
      </p:nvGrpSpPr>
      <p:grpSpPr>
        <a:xfrm>
          <a:off x="0" y="0"/>
          <a:ext cx="0" cy="0"/>
          <a:chOff x="0" y="0"/>
          <a:chExt cx="0" cy="0"/>
        </a:xfrm>
      </p:grpSpPr>
      <p:sp useBgFill="1">
        <p:nvSpPr>
          <p:cNvPr id="7" name="Rettangolo 6">
            <a:extLst>
              <a:ext uri="{FF2B5EF4-FFF2-40B4-BE49-F238E27FC236}">
                <a16:creationId xmlns:a16="http://schemas.microsoft.com/office/drawing/2014/main" id="{B541A812-4D3F-4D65-BA64-BA64E37F2C1D}"/>
              </a:ext>
            </a:extLst>
          </p:cNvPr>
          <p:cNvSpPr/>
          <p:nvPr userDrawn="1"/>
        </p:nvSpPr>
        <p:spPr>
          <a:xfrm>
            <a:off x="665853" y="1533525"/>
            <a:ext cx="10917063" cy="379095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olo 1">
            <a:extLst>
              <a:ext uri="{FF2B5EF4-FFF2-40B4-BE49-F238E27FC236}">
                <a16:creationId xmlns:a16="http://schemas.microsoft.com/office/drawing/2014/main" id="{B8E44900-E8BF-4B12-8BCB-41076E2B68C7}"/>
              </a:ext>
            </a:extLst>
          </p:cNvPr>
          <p:cNvSpPr>
            <a:spLocks noGrp="1"/>
          </p:cNvSpPr>
          <p:nvPr>
            <p:ph type="title"/>
          </p:nvPr>
        </p:nvSpPr>
        <p:spPr>
          <a:xfrm>
            <a:off x="1078992" y="1938528"/>
            <a:ext cx="7013448" cy="2990088"/>
          </a:xfrm>
        </p:spPr>
        <p:txBody>
          <a:bodyPr rtlCol="0" anchor="ctr">
            <a:normAutofit/>
          </a:bodyPr>
          <a:lstStyle>
            <a:lvl1pPr>
              <a:defRPr sz="5400"/>
            </a:lvl1pPr>
          </a:lstStyle>
          <a:p>
            <a:pPr rtl="0"/>
            <a:r>
              <a:rPr lang="it-IT" noProof="0"/>
              <a:t>Fare clic per modificare lo stile del titolo dello schema</a:t>
            </a:r>
          </a:p>
        </p:txBody>
      </p:sp>
      <p:sp>
        <p:nvSpPr>
          <p:cNvPr id="3" name="Segnaposto testo 2">
            <a:extLst>
              <a:ext uri="{FF2B5EF4-FFF2-40B4-BE49-F238E27FC236}">
                <a16:creationId xmlns:a16="http://schemas.microsoft.com/office/drawing/2014/main" id="{917741F9-B00F-4463-A257-6B66DABD9B4E}"/>
              </a:ext>
            </a:extLst>
          </p:cNvPr>
          <p:cNvSpPr>
            <a:spLocks noGrp="1"/>
          </p:cNvSpPr>
          <p:nvPr>
            <p:ph type="body" idx="1" hasCustomPrompt="1"/>
          </p:nvPr>
        </p:nvSpPr>
        <p:spPr>
          <a:xfrm>
            <a:off x="8613648" y="1938528"/>
            <a:ext cx="2688336" cy="2990088"/>
          </a:xfrm>
          <a:solidFill>
            <a:schemeClr val="accent1"/>
          </a:solidFill>
        </p:spPr>
        <p:txBody>
          <a:bodyPr rtlCol="0" anchor="ctr">
            <a:normAutofit/>
          </a:bodyPr>
          <a:lstStyle>
            <a:lvl1pPr marL="0" indent="0">
              <a:buNone/>
              <a:defRPr sz="28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it-IT" noProof="0"/>
              <a:t>Fare clic per modificare lo stile del titolo</a:t>
            </a:r>
          </a:p>
        </p:txBody>
      </p:sp>
      <p:sp>
        <p:nvSpPr>
          <p:cNvPr id="12" name="Rettangolo 11">
            <a:extLst>
              <a:ext uri="{FF2B5EF4-FFF2-40B4-BE49-F238E27FC236}">
                <a16:creationId xmlns:a16="http://schemas.microsoft.com/office/drawing/2014/main" id="{5716BBE9-8A9C-450B-A235-677945C7ED44}"/>
              </a:ext>
            </a:extLst>
          </p:cNvPr>
          <p:cNvSpPr/>
          <p:nvPr userDrawn="1"/>
        </p:nvSpPr>
        <p:spPr>
          <a:xfrm>
            <a:off x="609084" y="2965074"/>
            <a:ext cx="128016" cy="914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ttangolo 13">
            <a:extLst>
              <a:ext uri="{FF2B5EF4-FFF2-40B4-BE49-F238E27FC236}">
                <a16:creationId xmlns:a16="http://schemas.microsoft.com/office/drawing/2014/main" id="{9855E7BF-3629-4C02-98DF-CFC1C93CE036}"/>
              </a:ext>
            </a:extLst>
          </p:cNvPr>
          <p:cNvSpPr/>
          <p:nvPr userDrawn="1"/>
        </p:nvSpPr>
        <p:spPr>
          <a:xfrm rot="5400000">
            <a:off x="7360539" y="3424428"/>
            <a:ext cx="2103120" cy="9144"/>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335400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useBgFill="1">
        <p:nvSpPr>
          <p:cNvPr id="8" name="Rettangolo 7">
            <a:extLst>
              <a:ext uri="{FF2B5EF4-FFF2-40B4-BE49-F238E27FC236}">
                <a16:creationId xmlns:a16="http://schemas.microsoft.com/office/drawing/2014/main" id="{2D6FBB9D-1CAA-4D05-AB33-BABDFE17B843}"/>
              </a:ext>
            </a:extLst>
          </p:cNvPr>
          <p:cNvSpPr/>
          <p:nvPr userDrawn="1"/>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ttangolo 11">
            <a:extLst>
              <a:ext uri="{FF2B5EF4-FFF2-40B4-BE49-F238E27FC236}">
                <a16:creationId xmlns:a16="http://schemas.microsoft.com/office/drawing/2014/main" id="{79A6DB05-9FB5-4B07-8675-74C23D4FD89D}"/>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olo 1">
            <a:extLst>
              <a:ext uri="{FF2B5EF4-FFF2-40B4-BE49-F238E27FC236}">
                <a16:creationId xmlns:a16="http://schemas.microsoft.com/office/drawing/2014/main" id="{48D358CF-0758-490A-A084-C46443B9ABE8}"/>
              </a:ext>
            </a:extLst>
          </p:cNvPr>
          <p:cNvSpPr>
            <a:spLocks noGrp="1"/>
          </p:cNvSpPr>
          <p:nvPr>
            <p:ph type="title"/>
          </p:nvPr>
        </p:nvSpPr>
        <p:spPr>
          <a:xfrm>
            <a:off x="1115568" y="548640"/>
            <a:ext cx="10168128" cy="1179576"/>
          </a:xfrm>
        </p:spPr>
        <p:txBody>
          <a:bodyPr rtlCol="0">
            <a:normAutofit/>
          </a:bodyPr>
          <a:lstStyle>
            <a:lvl1pPr>
              <a:defRPr sz="4000"/>
            </a:lvl1pPr>
          </a:lstStyle>
          <a:p>
            <a:pPr rtl="0"/>
            <a:r>
              <a:rPr lang="it-IT" noProof="0"/>
              <a:t>Fare clic per modificare lo stile del titolo dello schema</a:t>
            </a:r>
          </a:p>
        </p:txBody>
      </p:sp>
      <p:sp>
        <p:nvSpPr>
          <p:cNvPr id="3" name="Segnaposto contenuto 2">
            <a:extLst>
              <a:ext uri="{FF2B5EF4-FFF2-40B4-BE49-F238E27FC236}">
                <a16:creationId xmlns:a16="http://schemas.microsoft.com/office/drawing/2014/main" id="{21671183-B3CE-4F45-92FB-98290CA0E2CA}"/>
              </a:ext>
            </a:extLst>
          </p:cNvPr>
          <p:cNvSpPr>
            <a:spLocks noGrp="1"/>
          </p:cNvSpPr>
          <p:nvPr>
            <p:ph idx="1"/>
          </p:nvPr>
        </p:nvSpPr>
        <p:spPr>
          <a:xfrm>
            <a:off x="1115568" y="2478024"/>
            <a:ext cx="10168128" cy="3694176"/>
          </a:xfrm>
        </p:spPr>
        <p:txBody>
          <a:bodyPr rtlCol="0"/>
          <a:lstStyle/>
          <a:p>
            <a:pPr lvl="0" rtl="0"/>
            <a:r>
              <a:rPr lang="it-IT" noProof="0"/>
              <a:t>Fare clic per modificare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4" name="Segnaposto data 3">
            <a:extLst>
              <a:ext uri="{FF2B5EF4-FFF2-40B4-BE49-F238E27FC236}">
                <a16:creationId xmlns:a16="http://schemas.microsoft.com/office/drawing/2014/main" id="{3D7DED67-27EC-4D43-A21C-093C1DB04813}"/>
              </a:ext>
            </a:extLst>
          </p:cNvPr>
          <p:cNvSpPr>
            <a:spLocks noGrp="1"/>
          </p:cNvSpPr>
          <p:nvPr>
            <p:ph type="dt" sz="half" idx="10"/>
          </p:nvPr>
        </p:nvSpPr>
        <p:spPr>
          <a:xfrm>
            <a:off x="1101852" y="6356350"/>
            <a:ext cx="2743200" cy="365125"/>
          </a:xfrm>
        </p:spPr>
        <p:txBody>
          <a:bodyPr rtlCol="0"/>
          <a:lstStyle/>
          <a:p>
            <a:pPr rtl="0"/>
            <a:r>
              <a:rPr lang="it-IT" noProof="0"/>
              <a:t>9/4/20XX</a:t>
            </a:r>
          </a:p>
        </p:txBody>
      </p:sp>
      <p:sp>
        <p:nvSpPr>
          <p:cNvPr id="5" name="Segnaposto piè di pagina 4">
            <a:extLst>
              <a:ext uri="{FF2B5EF4-FFF2-40B4-BE49-F238E27FC236}">
                <a16:creationId xmlns:a16="http://schemas.microsoft.com/office/drawing/2014/main" id="{36747CE3-4890-4BC1-94DB-5D49D02C9933}"/>
              </a:ext>
            </a:extLst>
          </p:cNvPr>
          <p:cNvSpPr>
            <a:spLocks noGrp="1"/>
          </p:cNvSpPr>
          <p:nvPr>
            <p:ph type="ftr" sz="quarter" idx="11"/>
          </p:nvPr>
        </p:nvSpPr>
        <p:spPr/>
        <p:txBody>
          <a:bodyPr rtlCol="0"/>
          <a:lstStyle/>
          <a:p>
            <a:pPr rtl="0"/>
            <a:r>
              <a:rPr lang="it-IT" noProof="0"/>
              <a:t>Titolo della presentazione</a:t>
            </a:r>
          </a:p>
        </p:txBody>
      </p:sp>
      <p:sp>
        <p:nvSpPr>
          <p:cNvPr id="6" name="Segnaposto numero diapositiva 5">
            <a:extLst>
              <a:ext uri="{FF2B5EF4-FFF2-40B4-BE49-F238E27FC236}">
                <a16:creationId xmlns:a16="http://schemas.microsoft.com/office/drawing/2014/main" id="{093C5AD3-D79A-4D46-B25B-822FE0252511}"/>
              </a:ext>
            </a:extLst>
          </p:cNvPr>
          <p:cNvSpPr>
            <a:spLocks noGrp="1"/>
          </p:cNvSpPr>
          <p:nvPr>
            <p:ph type="sldNum" sz="quarter" idx="12"/>
          </p:nvPr>
        </p:nvSpPr>
        <p:spPr>
          <a:xfrm>
            <a:off x="8540496" y="6356350"/>
            <a:ext cx="2743200" cy="365125"/>
          </a:xfrm>
        </p:spPr>
        <p:txBody>
          <a:bodyPr rtlCol="0"/>
          <a:lstStyle/>
          <a:p>
            <a:pPr rtl="0"/>
            <a:fld id="{A65A5C87-DF58-40C8-B092-1DE63DB4547E}" type="slidenum">
              <a:rPr lang="it-IT" noProof="0" smtClean="0"/>
              <a:t>‹N›</a:t>
            </a:fld>
            <a:endParaRPr lang="it-IT" noProof="0"/>
          </a:p>
        </p:txBody>
      </p:sp>
    </p:spTree>
    <p:extLst>
      <p:ext uri="{BB962C8B-B14F-4D97-AF65-F5344CB8AC3E}">
        <p14:creationId xmlns:p14="http://schemas.microsoft.com/office/powerpoint/2010/main" val="33938697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Cita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8E44900-E8BF-4B12-8BCB-41076E2B68C7}"/>
              </a:ext>
            </a:extLst>
          </p:cNvPr>
          <p:cNvSpPr>
            <a:spLocks noGrp="1"/>
          </p:cNvSpPr>
          <p:nvPr>
            <p:ph type="title"/>
          </p:nvPr>
        </p:nvSpPr>
        <p:spPr>
          <a:xfrm>
            <a:off x="557784" y="640080"/>
            <a:ext cx="10890504" cy="4114800"/>
          </a:xfrm>
        </p:spPr>
        <p:txBody>
          <a:bodyPr rtlCol="0" anchor="ctr">
            <a:normAutofit/>
          </a:bodyPr>
          <a:lstStyle>
            <a:lvl1pPr algn="ctr">
              <a:defRPr sz="4800"/>
            </a:lvl1pPr>
          </a:lstStyle>
          <a:p>
            <a:pPr rtl="0"/>
            <a:r>
              <a:rPr lang="it-IT" noProof="0"/>
              <a:t>Fare clic per modificare lo stile del titolo dello schema</a:t>
            </a:r>
          </a:p>
        </p:txBody>
      </p:sp>
      <p:sp useBgFill="1">
        <p:nvSpPr>
          <p:cNvPr id="4" name="Rettangolo 3">
            <a:extLst>
              <a:ext uri="{FF2B5EF4-FFF2-40B4-BE49-F238E27FC236}">
                <a16:creationId xmlns:a16="http://schemas.microsoft.com/office/drawing/2014/main" id="{673635DF-99E4-4A0C-A272-D9FF87695DE7}"/>
              </a:ext>
            </a:extLst>
          </p:cNvPr>
          <p:cNvSpPr/>
          <p:nvPr userDrawn="1"/>
        </p:nvSpPr>
        <p:spPr>
          <a:xfrm>
            <a:off x="558210" y="4981421"/>
            <a:ext cx="11134956" cy="822960"/>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Rettangolo 4">
            <a:extLst>
              <a:ext uri="{FF2B5EF4-FFF2-40B4-BE49-F238E27FC236}">
                <a16:creationId xmlns:a16="http://schemas.microsoft.com/office/drawing/2014/main" id="{5590C76F-6331-4485-AA5B-D61483481F68}"/>
              </a:ext>
            </a:extLst>
          </p:cNvPr>
          <p:cNvSpPr/>
          <p:nvPr userDrawn="1"/>
        </p:nvSpPr>
        <p:spPr>
          <a:xfrm>
            <a:off x="498834" y="5118581"/>
            <a:ext cx="146304"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Segnaposto testo 2">
            <a:extLst>
              <a:ext uri="{FF2B5EF4-FFF2-40B4-BE49-F238E27FC236}">
                <a16:creationId xmlns:a16="http://schemas.microsoft.com/office/drawing/2014/main" id="{917741F9-B00F-4463-A257-6B66DABD9B4E}"/>
              </a:ext>
            </a:extLst>
          </p:cNvPr>
          <p:cNvSpPr>
            <a:spLocks noGrp="1"/>
          </p:cNvSpPr>
          <p:nvPr>
            <p:ph type="body" idx="1" hasCustomPrompt="1"/>
          </p:nvPr>
        </p:nvSpPr>
        <p:spPr>
          <a:xfrm>
            <a:off x="841248" y="5102352"/>
            <a:ext cx="10607040" cy="585216"/>
          </a:xfrm>
          <a:solidFill>
            <a:schemeClr val="accent1"/>
          </a:solidFill>
        </p:spPr>
        <p:txBody>
          <a:bodyPr rtlCol="0" anchor="ctr">
            <a:normAutofit/>
          </a:bodyPr>
          <a:lstStyle>
            <a:lvl1pPr marL="0" indent="0">
              <a:buNone/>
              <a:defRPr sz="20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it-IT" noProof="0"/>
              <a:t>Fare clic per modificare lo stile del titolo</a:t>
            </a:r>
          </a:p>
        </p:txBody>
      </p:sp>
      <p:sp>
        <p:nvSpPr>
          <p:cNvPr id="6" name="Segnaposto data 5">
            <a:extLst>
              <a:ext uri="{FF2B5EF4-FFF2-40B4-BE49-F238E27FC236}">
                <a16:creationId xmlns:a16="http://schemas.microsoft.com/office/drawing/2014/main" id="{ECB2BA4C-9ADA-41DB-B758-9E3CFECDF528}"/>
              </a:ext>
            </a:extLst>
          </p:cNvPr>
          <p:cNvSpPr>
            <a:spLocks noGrp="1"/>
          </p:cNvSpPr>
          <p:nvPr>
            <p:ph type="dt" sz="half" idx="10"/>
          </p:nvPr>
        </p:nvSpPr>
        <p:spPr>
          <a:xfrm>
            <a:off x="905256" y="6356350"/>
            <a:ext cx="2743200" cy="365125"/>
          </a:xfrm>
        </p:spPr>
        <p:txBody>
          <a:bodyPr rtlCol="0"/>
          <a:lstStyle/>
          <a:p>
            <a:pPr rtl="0"/>
            <a:r>
              <a:rPr lang="it-IT" noProof="0"/>
              <a:t>9/4/20XX</a:t>
            </a:r>
          </a:p>
        </p:txBody>
      </p:sp>
      <p:sp>
        <p:nvSpPr>
          <p:cNvPr id="10" name="Segnaposto piè di pagina 9">
            <a:extLst>
              <a:ext uri="{FF2B5EF4-FFF2-40B4-BE49-F238E27FC236}">
                <a16:creationId xmlns:a16="http://schemas.microsoft.com/office/drawing/2014/main" id="{20957ADB-410A-48BE-AA95-3A708314B02A}"/>
              </a:ext>
            </a:extLst>
          </p:cNvPr>
          <p:cNvSpPr>
            <a:spLocks noGrp="1"/>
          </p:cNvSpPr>
          <p:nvPr>
            <p:ph type="ftr" sz="quarter" idx="11"/>
          </p:nvPr>
        </p:nvSpPr>
        <p:spPr/>
        <p:txBody>
          <a:bodyPr rtlCol="0"/>
          <a:lstStyle/>
          <a:p>
            <a:pPr rtl="0"/>
            <a:r>
              <a:rPr lang="it-IT" noProof="0"/>
              <a:t>Titolo della presentazione</a:t>
            </a:r>
          </a:p>
        </p:txBody>
      </p:sp>
      <p:sp>
        <p:nvSpPr>
          <p:cNvPr id="11" name="Segnaposto numero diapositiva 10">
            <a:extLst>
              <a:ext uri="{FF2B5EF4-FFF2-40B4-BE49-F238E27FC236}">
                <a16:creationId xmlns:a16="http://schemas.microsoft.com/office/drawing/2014/main" id="{5112591B-8032-4FDF-9B26-8F505642C5C2}"/>
              </a:ext>
            </a:extLst>
          </p:cNvPr>
          <p:cNvSpPr>
            <a:spLocks noGrp="1"/>
          </p:cNvSpPr>
          <p:nvPr>
            <p:ph type="sldNum" sz="quarter" idx="12"/>
          </p:nvPr>
        </p:nvSpPr>
        <p:spPr>
          <a:xfrm>
            <a:off x="8540496" y="6356350"/>
            <a:ext cx="2743200" cy="365125"/>
          </a:xfrm>
        </p:spPr>
        <p:txBody>
          <a:bodyPr rtlCol="0"/>
          <a:lstStyle/>
          <a:p>
            <a:pPr rtl="0"/>
            <a:fld id="{A65A5C87-DF58-40C8-B092-1DE63DB4547E}" type="slidenum">
              <a:rPr lang="it-IT" noProof="0" smtClean="0"/>
              <a:t>‹N›</a:t>
            </a:fld>
            <a:endParaRPr lang="it-IT" noProof="0"/>
          </a:p>
        </p:txBody>
      </p:sp>
    </p:spTree>
    <p:extLst>
      <p:ext uri="{BB962C8B-B14F-4D97-AF65-F5344CB8AC3E}">
        <p14:creationId xmlns:p14="http://schemas.microsoft.com/office/powerpoint/2010/main" val="42445221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am">
    <p:spTree>
      <p:nvGrpSpPr>
        <p:cNvPr id="1" name=""/>
        <p:cNvGrpSpPr/>
        <p:nvPr/>
      </p:nvGrpSpPr>
      <p:grpSpPr>
        <a:xfrm>
          <a:off x="0" y="0"/>
          <a:ext cx="0" cy="0"/>
          <a:chOff x="0" y="0"/>
          <a:chExt cx="0" cy="0"/>
        </a:xfrm>
      </p:grpSpPr>
      <p:sp useBgFill="1">
        <p:nvSpPr>
          <p:cNvPr id="9" name="Rettangolo 8">
            <a:extLst>
              <a:ext uri="{FF2B5EF4-FFF2-40B4-BE49-F238E27FC236}">
                <a16:creationId xmlns:a16="http://schemas.microsoft.com/office/drawing/2014/main" id="{342F4163-FF9F-453F-99BB-82B8FDB0A1F9}"/>
              </a:ext>
            </a:extLst>
          </p:cNvPr>
          <p:cNvSpPr/>
          <p:nvPr userDrawn="1"/>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Segnaposto immagine 14">
            <a:extLst>
              <a:ext uri="{FF2B5EF4-FFF2-40B4-BE49-F238E27FC236}">
                <a16:creationId xmlns:a16="http://schemas.microsoft.com/office/drawing/2014/main" id="{D9F91D62-7A39-4697-A73D-908DBA590EFB}"/>
              </a:ext>
            </a:extLst>
          </p:cNvPr>
          <p:cNvSpPr>
            <a:spLocks noGrp="1"/>
          </p:cNvSpPr>
          <p:nvPr>
            <p:ph type="pic" sz="quarter" idx="13" hasCustomPrompt="1"/>
          </p:nvPr>
        </p:nvSpPr>
        <p:spPr>
          <a:xfrm>
            <a:off x="5422392" y="2798064"/>
            <a:ext cx="1463040" cy="1481328"/>
          </a:xfrm>
        </p:spPr>
        <p:txBody>
          <a:bodyPr rtlCol="0" anchor="ctr"/>
          <a:lstStyle>
            <a:lvl1pPr algn="ctr">
              <a:buNone/>
              <a:defRPr/>
            </a:lvl1pPr>
          </a:lstStyle>
          <a:p>
            <a:pPr rtl="0"/>
            <a:r>
              <a:rPr lang="it-IT" noProof="0"/>
              <a:t>Immagine</a:t>
            </a:r>
          </a:p>
        </p:txBody>
      </p:sp>
      <p:sp>
        <p:nvSpPr>
          <p:cNvPr id="10" name="Segnaposto immagine 14">
            <a:extLst>
              <a:ext uri="{FF2B5EF4-FFF2-40B4-BE49-F238E27FC236}">
                <a16:creationId xmlns:a16="http://schemas.microsoft.com/office/drawing/2014/main" id="{687A7A61-F904-44E0-837C-FB357932BC1E}"/>
              </a:ext>
            </a:extLst>
          </p:cNvPr>
          <p:cNvSpPr>
            <a:spLocks noGrp="1"/>
          </p:cNvSpPr>
          <p:nvPr>
            <p:ph type="pic" sz="quarter" idx="14" hasCustomPrompt="1"/>
          </p:nvPr>
        </p:nvSpPr>
        <p:spPr>
          <a:xfrm>
            <a:off x="576072" y="2798064"/>
            <a:ext cx="1463040" cy="1481328"/>
          </a:xfrm>
        </p:spPr>
        <p:txBody>
          <a:bodyPr rtlCol="0" anchor="ctr"/>
          <a:lstStyle>
            <a:lvl1pPr algn="ctr">
              <a:buNone/>
              <a:defRPr/>
            </a:lvl1pPr>
          </a:lstStyle>
          <a:p>
            <a:pPr rtl="0"/>
            <a:r>
              <a:rPr lang="it-IT" noProof="0"/>
              <a:t>Immagine</a:t>
            </a:r>
          </a:p>
        </p:txBody>
      </p:sp>
      <p:sp>
        <p:nvSpPr>
          <p:cNvPr id="16" name="Segnaposto immagine 14">
            <a:extLst>
              <a:ext uri="{FF2B5EF4-FFF2-40B4-BE49-F238E27FC236}">
                <a16:creationId xmlns:a16="http://schemas.microsoft.com/office/drawing/2014/main" id="{6B8374DB-2C54-426F-9768-7B838BE1F98D}"/>
              </a:ext>
            </a:extLst>
          </p:cNvPr>
          <p:cNvSpPr>
            <a:spLocks noGrp="1"/>
          </p:cNvSpPr>
          <p:nvPr>
            <p:ph type="pic" sz="quarter" idx="21" hasCustomPrompt="1"/>
          </p:nvPr>
        </p:nvSpPr>
        <p:spPr>
          <a:xfrm>
            <a:off x="7845552" y="2798064"/>
            <a:ext cx="1463040" cy="1481328"/>
          </a:xfrm>
        </p:spPr>
        <p:txBody>
          <a:bodyPr rtlCol="0" anchor="ctr"/>
          <a:lstStyle>
            <a:lvl1pPr algn="ctr">
              <a:buNone/>
              <a:defRPr/>
            </a:lvl1pPr>
          </a:lstStyle>
          <a:p>
            <a:pPr rtl="0"/>
            <a:r>
              <a:rPr lang="it-IT" noProof="0"/>
              <a:t>Immagine</a:t>
            </a:r>
          </a:p>
        </p:txBody>
      </p:sp>
      <p:sp>
        <p:nvSpPr>
          <p:cNvPr id="27" name="Rettangolo 26">
            <a:extLst>
              <a:ext uri="{FF2B5EF4-FFF2-40B4-BE49-F238E27FC236}">
                <a16:creationId xmlns:a16="http://schemas.microsoft.com/office/drawing/2014/main" id="{76763C05-47FB-4725-A20D-066889246220}"/>
              </a:ext>
            </a:extLst>
          </p:cNvPr>
          <p:cNvSpPr/>
          <p:nvPr userDrawn="1"/>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Titolo 1">
            <a:extLst>
              <a:ext uri="{FF2B5EF4-FFF2-40B4-BE49-F238E27FC236}">
                <a16:creationId xmlns:a16="http://schemas.microsoft.com/office/drawing/2014/main" id="{9EDC39EC-C00D-4DE8-8828-E0E5AD579F19}"/>
              </a:ext>
            </a:extLst>
          </p:cNvPr>
          <p:cNvSpPr>
            <a:spLocks noGrp="1"/>
          </p:cNvSpPr>
          <p:nvPr>
            <p:ph type="title"/>
          </p:nvPr>
        </p:nvSpPr>
        <p:spPr>
          <a:xfrm>
            <a:off x="1115568" y="548640"/>
            <a:ext cx="10168128" cy="1179576"/>
          </a:xfrm>
        </p:spPr>
        <p:txBody>
          <a:bodyPr rtlCol="0">
            <a:normAutofit/>
          </a:bodyPr>
          <a:lstStyle>
            <a:lvl1pPr>
              <a:defRPr sz="4000"/>
            </a:lvl1pPr>
          </a:lstStyle>
          <a:p>
            <a:pPr rtl="0"/>
            <a:r>
              <a:rPr lang="it-IT" noProof="0"/>
              <a:t>Fare clic per modificare lo stile del titolo dello schema</a:t>
            </a:r>
          </a:p>
        </p:txBody>
      </p:sp>
      <p:sp>
        <p:nvSpPr>
          <p:cNvPr id="32" name="Segnaposto immagine 14">
            <a:extLst>
              <a:ext uri="{FF2B5EF4-FFF2-40B4-BE49-F238E27FC236}">
                <a16:creationId xmlns:a16="http://schemas.microsoft.com/office/drawing/2014/main" id="{AC393A50-B0FA-44B0-850A-6E748DECA20A}"/>
              </a:ext>
            </a:extLst>
          </p:cNvPr>
          <p:cNvSpPr>
            <a:spLocks noGrp="1"/>
          </p:cNvSpPr>
          <p:nvPr>
            <p:ph type="pic" sz="quarter" idx="28" hasCustomPrompt="1"/>
          </p:nvPr>
        </p:nvSpPr>
        <p:spPr>
          <a:xfrm>
            <a:off x="2999232" y="2798064"/>
            <a:ext cx="1463040" cy="1481328"/>
          </a:xfrm>
        </p:spPr>
        <p:txBody>
          <a:bodyPr rtlCol="0" anchor="ctr"/>
          <a:lstStyle>
            <a:lvl1pPr algn="ctr">
              <a:buNone/>
              <a:defRPr/>
            </a:lvl1pPr>
          </a:lstStyle>
          <a:p>
            <a:pPr rtl="0"/>
            <a:r>
              <a:rPr lang="it-IT" noProof="0"/>
              <a:t>Immagine</a:t>
            </a:r>
          </a:p>
        </p:txBody>
      </p:sp>
      <p:sp>
        <p:nvSpPr>
          <p:cNvPr id="33" name="Segnaposto immagine 14">
            <a:extLst>
              <a:ext uri="{FF2B5EF4-FFF2-40B4-BE49-F238E27FC236}">
                <a16:creationId xmlns:a16="http://schemas.microsoft.com/office/drawing/2014/main" id="{C19D18E3-AE27-4902-A5E1-1E388C8CA886}"/>
              </a:ext>
            </a:extLst>
          </p:cNvPr>
          <p:cNvSpPr>
            <a:spLocks noGrp="1"/>
          </p:cNvSpPr>
          <p:nvPr>
            <p:ph type="pic" sz="quarter" idx="29" hasCustomPrompt="1"/>
          </p:nvPr>
        </p:nvSpPr>
        <p:spPr>
          <a:xfrm>
            <a:off x="10268712" y="2798064"/>
            <a:ext cx="1463040" cy="1481328"/>
          </a:xfrm>
        </p:spPr>
        <p:txBody>
          <a:bodyPr rtlCol="0" anchor="ctr"/>
          <a:lstStyle>
            <a:lvl1pPr algn="ctr">
              <a:buNone/>
              <a:defRPr/>
            </a:lvl1pPr>
          </a:lstStyle>
          <a:p>
            <a:pPr rtl="0"/>
            <a:r>
              <a:rPr lang="it-IT" noProof="0"/>
              <a:t>Immagine</a:t>
            </a:r>
          </a:p>
        </p:txBody>
      </p:sp>
      <p:sp>
        <p:nvSpPr>
          <p:cNvPr id="11" name="Segnaposto data 10">
            <a:extLst>
              <a:ext uri="{FF2B5EF4-FFF2-40B4-BE49-F238E27FC236}">
                <a16:creationId xmlns:a16="http://schemas.microsoft.com/office/drawing/2014/main" id="{C4A1E4D4-19E0-496B-BBAF-99A720781C00}"/>
              </a:ext>
            </a:extLst>
          </p:cNvPr>
          <p:cNvSpPr>
            <a:spLocks noGrp="1"/>
          </p:cNvSpPr>
          <p:nvPr>
            <p:ph type="dt" sz="half" idx="32"/>
          </p:nvPr>
        </p:nvSpPr>
        <p:spPr>
          <a:xfrm>
            <a:off x="905256" y="6356350"/>
            <a:ext cx="2743200" cy="365125"/>
          </a:xfrm>
        </p:spPr>
        <p:txBody>
          <a:bodyPr rtlCol="0"/>
          <a:lstStyle/>
          <a:p>
            <a:pPr rtl="0"/>
            <a:r>
              <a:rPr lang="it-IT" noProof="0"/>
              <a:t>9/4/20XX</a:t>
            </a:r>
          </a:p>
        </p:txBody>
      </p:sp>
      <p:sp>
        <p:nvSpPr>
          <p:cNvPr id="12" name="Segnaposto piè di pagina 11">
            <a:extLst>
              <a:ext uri="{FF2B5EF4-FFF2-40B4-BE49-F238E27FC236}">
                <a16:creationId xmlns:a16="http://schemas.microsoft.com/office/drawing/2014/main" id="{D0281C10-EAAA-4F45-8CC9-87F9F9116C21}"/>
              </a:ext>
            </a:extLst>
          </p:cNvPr>
          <p:cNvSpPr>
            <a:spLocks noGrp="1"/>
          </p:cNvSpPr>
          <p:nvPr>
            <p:ph type="ftr" sz="quarter" idx="33"/>
          </p:nvPr>
        </p:nvSpPr>
        <p:spPr/>
        <p:txBody>
          <a:bodyPr rtlCol="0"/>
          <a:lstStyle/>
          <a:p>
            <a:pPr rtl="0"/>
            <a:r>
              <a:rPr lang="it-IT" noProof="0"/>
              <a:t>Titolo presentazione</a:t>
            </a:r>
          </a:p>
        </p:txBody>
      </p:sp>
      <p:sp>
        <p:nvSpPr>
          <p:cNvPr id="13" name="Segnaposto numero diapositiva 12">
            <a:extLst>
              <a:ext uri="{FF2B5EF4-FFF2-40B4-BE49-F238E27FC236}">
                <a16:creationId xmlns:a16="http://schemas.microsoft.com/office/drawing/2014/main" id="{389175D6-43FD-42A2-8595-893FC3BFCDF6}"/>
              </a:ext>
            </a:extLst>
          </p:cNvPr>
          <p:cNvSpPr>
            <a:spLocks noGrp="1"/>
          </p:cNvSpPr>
          <p:nvPr>
            <p:ph type="sldNum" sz="quarter" idx="34"/>
          </p:nvPr>
        </p:nvSpPr>
        <p:spPr/>
        <p:txBody>
          <a:bodyPr rtlCol="0"/>
          <a:lstStyle/>
          <a:p>
            <a:pPr rtl="0"/>
            <a:fld id="{A65A5C87-DF58-40C8-B092-1DE63DB4547E}" type="slidenum">
              <a:rPr lang="it-IT" noProof="0" smtClean="0"/>
              <a:t>‹N›</a:t>
            </a:fld>
            <a:endParaRPr lang="it-IT" noProof="0"/>
          </a:p>
        </p:txBody>
      </p:sp>
      <p:sp>
        <p:nvSpPr>
          <p:cNvPr id="37" name="Segnaposto testo 35">
            <a:extLst>
              <a:ext uri="{FF2B5EF4-FFF2-40B4-BE49-F238E27FC236}">
                <a16:creationId xmlns:a16="http://schemas.microsoft.com/office/drawing/2014/main" id="{28F74B10-F76D-4BBB-A284-01D5A0DF8BCB}"/>
              </a:ext>
            </a:extLst>
          </p:cNvPr>
          <p:cNvSpPr>
            <a:spLocks noGrp="1"/>
          </p:cNvSpPr>
          <p:nvPr>
            <p:ph type="body" sz="quarter" idx="36" hasCustomPrompt="1"/>
          </p:nvPr>
        </p:nvSpPr>
        <p:spPr>
          <a:xfrm>
            <a:off x="5431536" y="4489704"/>
            <a:ext cx="1462088" cy="649288"/>
          </a:xfrm>
        </p:spPr>
        <p:txBody>
          <a:bodyPr rtlCol="0"/>
          <a:lstStyle>
            <a:lvl1pPr marL="0" indent="0" algn="ctr">
              <a:lnSpc>
                <a:spcPct val="100000"/>
              </a:lnSpc>
              <a:spcBef>
                <a:spcPts val="0"/>
              </a:spcBef>
              <a:buNone/>
              <a:defRPr sz="2000"/>
            </a:lvl1pPr>
            <a:lvl2pPr marL="0" indent="0" algn="ctr">
              <a:lnSpc>
                <a:spcPct val="100000"/>
              </a:lnSpc>
              <a:spcBef>
                <a:spcPts val="0"/>
              </a:spcBef>
              <a:buNone/>
              <a:defRPr sz="1600"/>
            </a:lvl2pPr>
            <a:lvl3pPr>
              <a:defRPr sz="2000"/>
            </a:lvl3pPr>
            <a:lvl4pPr>
              <a:defRPr sz="2000"/>
            </a:lvl4pPr>
            <a:lvl5pPr>
              <a:defRPr sz="2000"/>
            </a:lvl5pPr>
          </a:lstStyle>
          <a:p>
            <a:pPr lvl="0" rtl="0"/>
            <a:r>
              <a:rPr lang="it-IT" noProof="0"/>
              <a:t>Nome</a:t>
            </a:r>
          </a:p>
          <a:p>
            <a:pPr lvl="1" rtl="0"/>
            <a:r>
              <a:rPr lang="it-IT" noProof="0"/>
              <a:t>Titolo</a:t>
            </a:r>
          </a:p>
        </p:txBody>
      </p:sp>
      <p:sp>
        <p:nvSpPr>
          <p:cNvPr id="38" name="Segnaposto testo 35">
            <a:extLst>
              <a:ext uri="{FF2B5EF4-FFF2-40B4-BE49-F238E27FC236}">
                <a16:creationId xmlns:a16="http://schemas.microsoft.com/office/drawing/2014/main" id="{BD245DC2-6D7B-4AEE-B8EE-0D0E473AFFF5}"/>
              </a:ext>
            </a:extLst>
          </p:cNvPr>
          <p:cNvSpPr>
            <a:spLocks noGrp="1"/>
          </p:cNvSpPr>
          <p:nvPr>
            <p:ph type="body" sz="quarter" idx="37" hasCustomPrompt="1"/>
          </p:nvPr>
        </p:nvSpPr>
        <p:spPr>
          <a:xfrm>
            <a:off x="7845552" y="4489704"/>
            <a:ext cx="1462088" cy="649288"/>
          </a:xfrm>
        </p:spPr>
        <p:txBody>
          <a:bodyPr rtlCol="0"/>
          <a:lstStyle>
            <a:lvl1pPr marL="0" indent="0" algn="ctr">
              <a:lnSpc>
                <a:spcPct val="100000"/>
              </a:lnSpc>
              <a:spcBef>
                <a:spcPts val="0"/>
              </a:spcBef>
              <a:buNone/>
              <a:defRPr sz="2000"/>
            </a:lvl1pPr>
            <a:lvl2pPr marL="0" indent="0" algn="ctr">
              <a:lnSpc>
                <a:spcPct val="100000"/>
              </a:lnSpc>
              <a:spcBef>
                <a:spcPts val="0"/>
              </a:spcBef>
              <a:buNone/>
              <a:defRPr sz="1600"/>
            </a:lvl2pPr>
            <a:lvl3pPr>
              <a:defRPr sz="2000"/>
            </a:lvl3pPr>
            <a:lvl4pPr>
              <a:defRPr sz="2000"/>
            </a:lvl4pPr>
            <a:lvl5pPr>
              <a:defRPr sz="2000"/>
            </a:lvl5pPr>
          </a:lstStyle>
          <a:p>
            <a:pPr lvl="0" rtl="0"/>
            <a:r>
              <a:rPr lang="it-IT" noProof="0"/>
              <a:t>Nome</a:t>
            </a:r>
          </a:p>
          <a:p>
            <a:pPr lvl="1" rtl="0"/>
            <a:r>
              <a:rPr lang="it-IT" noProof="0"/>
              <a:t>Titolo</a:t>
            </a:r>
          </a:p>
        </p:txBody>
      </p:sp>
      <p:sp>
        <p:nvSpPr>
          <p:cNvPr id="39" name="Segnaposto testo 35">
            <a:extLst>
              <a:ext uri="{FF2B5EF4-FFF2-40B4-BE49-F238E27FC236}">
                <a16:creationId xmlns:a16="http://schemas.microsoft.com/office/drawing/2014/main" id="{28069EAF-8C82-49CC-8A38-2ACAD26F7DE9}"/>
              </a:ext>
            </a:extLst>
          </p:cNvPr>
          <p:cNvSpPr>
            <a:spLocks noGrp="1"/>
          </p:cNvSpPr>
          <p:nvPr>
            <p:ph type="body" sz="quarter" idx="38" hasCustomPrompt="1"/>
          </p:nvPr>
        </p:nvSpPr>
        <p:spPr>
          <a:xfrm>
            <a:off x="10268712" y="4489704"/>
            <a:ext cx="1462088" cy="649288"/>
          </a:xfrm>
        </p:spPr>
        <p:txBody>
          <a:bodyPr rtlCol="0"/>
          <a:lstStyle>
            <a:lvl1pPr marL="0" indent="0" algn="ctr">
              <a:lnSpc>
                <a:spcPct val="100000"/>
              </a:lnSpc>
              <a:spcBef>
                <a:spcPts val="0"/>
              </a:spcBef>
              <a:buNone/>
              <a:defRPr sz="2000"/>
            </a:lvl1pPr>
            <a:lvl2pPr marL="0" indent="0" algn="ctr">
              <a:lnSpc>
                <a:spcPct val="100000"/>
              </a:lnSpc>
              <a:spcBef>
                <a:spcPts val="0"/>
              </a:spcBef>
              <a:buNone/>
              <a:defRPr sz="1600"/>
            </a:lvl2pPr>
            <a:lvl3pPr>
              <a:defRPr sz="2000"/>
            </a:lvl3pPr>
            <a:lvl4pPr>
              <a:defRPr sz="2000"/>
            </a:lvl4pPr>
            <a:lvl5pPr>
              <a:defRPr sz="2000"/>
            </a:lvl5pPr>
          </a:lstStyle>
          <a:p>
            <a:pPr lvl="0" rtl="0"/>
            <a:r>
              <a:rPr lang="it-IT" noProof="0"/>
              <a:t>Nome</a:t>
            </a:r>
          </a:p>
          <a:p>
            <a:pPr lvl="1" rtl="0"/>
            <a:r>
              <a:rPr lang="it-IT" noProof="0"/>
              <a:t>Titolo</a:t>
            </a:r>
          </a:p>
        </p:txBody>
      </p:sp>
      <p:sp>
        <p:nvSpPr>
          <p:cNvPr id="40" name="Segnaposto testo 35">
            <a:extLst>
              <a:ext uri="{FF2B5EF4-FFF2-40B4-BE49-F238E27FC236}">
                <a16:creationId xmlns:a16="http://schemas.microsoft.com/office/drawing/2014/main" id="{DAA3B1CD-59B3-4B73-B91A-88CED1D8FDD6}"/>
              </a:ext>
            </a:extLst>
          </p:cNvPr>
          <p:cNvSpPr>
            <a:spLocks noGrp="1"/>
          </p:cNvSpPr>
          <p:nvPr>
            <p:ph type="body" sz="quarter" idx="39" hasCustomPrompt="1"/>
          </p:nvPr>
        </p:nvSpPr>
        <p:spPr>
          <a:xfrm>
            <a:off x="594360" y="4489704"/>
            <a:ext cx="1462088" cy="649288"/>
          </a:xfrm>
        </p:spPr>
        <p:txBody>
          <a:bodyPr rtlCol="0"/>
          <a:lstStyle>
            <a:lvl1pPr marL="0" indent="0" algn="ctr">
              <a:lnSpc>
                <a:spcPct val="100000"/>
              </a:lnSpc>
              <a:spcBef>
                <a:spcPts val="0"/>
              </a:spcBef>
              <a:buNone/>
              <a:defRPr sz="2000"/>
            </a:lvl1pPr>
            <a:lvl2pPr marL="0" indent="0" algn="ctr">
              <a:lnSpc>
                <a:spcPct val="100000"/>
              </a:lnSpc>
              <a:spcBef>
                <a:spcPts val="0"/>
              </a:spcBef>
              <a:buNone/>
              <a:defRPr sz="1600"/>
            </a:lvl2pPr>
            <a:lvl3pPr>
              <a:defRPr sz="2000"/>
            </a:lvl3pPr>
            <a:lvl4pPr>
              <a:defRPr sz="2000"/>
            </a:lvl4pPr>
            <a:lvl5pPr>
              <a:defRPr sz="2000"/>
            </a:lvl5pPr>
          </a:lstStyle>
          <a:p>
            <a:pPr lvl="0" rtl="0"/>
            <a:r>
              <a:rPr lang="it-IT" noProof="0"/>
              <a:t>Nome</a:t>
            </a:r>
          </a:p>
          <a:p>
            <a:pPr lvl="1" rtl="0"/>
            <a:r>
              <a:rPr lang="it-IT" noProof="0"/>
              <a:t>Titolo</a:t>
            </a:r>
          </a:p>
        </p:txBody>
      </p:sp>
      <p:sp>
        <p:nvSpPr>
          <p:cNvPr id="41" name="Segnaposto testo 35">
            <a:extLst>
              <a:ext uri="{FF2B5EF4-FFF2-40B4-BE49-F238E27FC236}">
                <a16:creationId xmlns:a16="http://schemas.microsoft.com/office/drawing/2014/main" id="{C1FED6B0-DEB7-46E3-8038-FE6788AC24A9}"/>
              </a:ext>
            </a:extLst>
          </p:cNvPr>
          <p:cNvSpPr>
            <a:spLocks noGrp="1"/>
          </p:cNvSpPr>
          <p:nvPr>
            <p:ph type="body" sz="quarter" idx="35" hasCustomPrompt="1"/>
          </p:nvPr>
        </p:nvSpPr>
        <p:spPr>
          <a:xfrm>
            <a:off x="3008376" y="4489704"/>
            <a:ext cx="1462088" cy="649288"/>
          </a:xfrm>
        </p:spPr>
        <p:txBody>
          <a:bodyPr rtlCol="0"/>
          <a:lstStyle>
            <a:lvl1pPr marL="0" indent="0" algn="ctr">
              <a:lnSpc>
                <a:spcPct val="100000"/>
              </a:lnSpc>
              <a:spcBef>
                <a:spcPts val="0"/>
              </a:spcBef>
              <a:buNone/>
              <a:defRPr sz="2000"/>
            </a:lvl1pPr>
            <a:lvl2pPr marL="0" indent="0" algn="ctr">
              <a:lnSpc>
                <a:spcPct val="100000"/>
              </a:lnSpc>
              <a:spcBef>
                <a:spcPts val="0"/>
              </a:spcBef>
              <a:buNone/>
              <a:defRPr sz="1600"/>
            </a:lvl2pPr>
            <a:lvl3pPr>
              <a:defRPr sz="2000"/>
            </a:lvl3pPr>
            <a:lvl4pPr>
              <a:defRPr sz="2000"/>
            </a:lvl4pPr>
            <a:lvl5pPr>
              <a:defRPr sz="2000"/>
            </a:lvl5pPr>
          </a:lstStyle>
          <a:p>
            <a:pPr lvl="0" rtl="0"/>
            <a:r>
              <a:rPr lang="it-IT" noProof="0"/>
              <a:t>Nome</a:t>
            </a:r>
          </a:p>
          <a:p>
            <a:pPr lvl="1" rtl="0"/>
            <a:r>
              <a:rPr lang="it-IT" noProof="0"/>
              <a:t>Titolo</a:t>
            </a:r>
          </a:p>
        </p:txBody>
      </p:sp>
    </p:spTree>
    <p:extLst>
      <p:ext uri="{BB962C8B-B14F-4D97-AF65-F5344CB8AC3E}">
        <p14:creationId xmlns:p14="http://schemas.microsoft.com/office/powerpoint/2010/main" val="4315117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useBgFill="1">
        <p:nvSpPr>
          <p:cNvPr id="11" name="Rettangolo 10">
            <a:extLst>
              <a:ext uri="{FF2B5EF4-FFF2-40B4-BE49-F238E27FC236}">
                <a16:creationId xmlns:a16="http://schemas.microsoft.com/office/drawing/2014/main" id="{6B671BDE-E45C-41A1-9B98-4A607D703855}"/>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Rettangolo 14">
            <a:extLst>
              <a:ext uri="{FF2B5EF4-FFF2-40B4-BE49-F238E27FC236}">
                <a16:creationId xmlns:a16="http://schemas.microsoft.com/office/drawing/2014/main" id="{C3D0D377-28B0-417D-886B-9483AF064975}"/>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olo 1">
            <a:extLst>
              <a:ext uri="{FF2B5EF4-FFF2-40B4-BE49-F238E27FC236}">
                <a16:creationId xmlns:a16="http://schemas.microsoft.com/office/drawing/2014/main" id="{0F8F91F8-0767-40B5-A3AA-72931FC192EA}"/>
              </a:ext>
            </a:extLst>
          </p:cNvPr>
          <p:cNvSpPr>
            <a:spLocks noGrp="1"/>
          </p:cNvSpPr>
          <p:nvPr>
            <p:ph type="title"/>
          </p:nvPr>
        </p:nvSpPr>
        <p:spPr>
          <a:xfrm>
            <a:off x="1115568" y="548640"/>
            <a:ext cx="10168128" cy="1179576"/>
          </a:xfrm>
        </p:spPr>
        <p:txBody>
          <a:bodyPr rtlCol="0">
            <a:normAutofit/>
          </a:bodyPr>
          <a:lstStyle>
            <a:lvl1pPr>
              <a:defRPr sz="4000"/>
            </a:lvl1pPr>
          </a:lstStyle>
          <a:p>
            <a:pPr rtl="0"/>
            <a:r>
              <a:rPr lang="it-IT" noProof="0"/>
              <a:t>Fare clic per modificare lo stile del titolo dello schema</a:t>
            </a:r>
          </a:p>
        </p:txBody>
      </p:sp>
      <p:sp>
        <p:nvSpPr>
          <p:cNvPr id="3" name="Segnaposto testo 2">
            <a:extLst>
              <a:ext uri="{FF2B5EF4-FFF2-40B4-BE49-F238E27FC236}">
                <a16:creationId xmlns:a16="http://schemas.microsoft.com/office/drawing/2014/main" id="{AAAE0554-8BEE-4BF6-9519-51B8475D35E1}"/>
              </a:ext>
            </a:extLst>
          </p:cNvPr>
          <p:cNvSpPr>
            <a:spLocks noGrp="1"/>
          </p:cNvSpPr>
          <p:nvPr>
            <p:ph type="body" idx="1"/>
          </p:nvPr>
        </p:nvSpPr>
        <p:spPr>
          <a:xfrm>
            <a:off x="1115568" y="2372650"/>
            <a:ext cx="4937760" cy="823912"/>
          </a:xfrm>
        </p:spPr>
        <p:txBody>
          <a:bodyPr rtlCol="0"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it-IT" noProof="0"/>
              <a:t>Fare clic per modificare gli stili del testo dello schema</a:t>
            </a:r>
          </a:p>
        </p:txBody>
      </p:sp>
      <p:sp>
        <p:nvSpPr>
          <p:cNvPr id="4" name="Segnaposto contenuto 3">
            <a:extLst>
              <a:ext uri="{FF2B5EF4-FFF2-40B4-BE49-F238E27FC236}">
                <a16:creationId xmlns:a16="http://schemas.microsoft.com/office/drawing/2014/main" id="{FD4A358D-C930-48E0-B372-06A826B74C47}"/>
              </a:ext>
            </a:extLst>
          </p:cNvPr>
          <p:cNvSpPr>
            <a:spLocks noGrp="1"/>
          </p:cNvSpPr>
          <p:nvPr>
            <p:ph sz="half" idx="2"/>
          </p:nvPr>
        </p:nvSpPr>
        <p:spPr>
          <a:xfrm>
            <a:off x="1115568" y="3203688"/>
            <a:ext cx="4937760" cy="2968512"/>
          </a:xfrm>
        </p:spPr>
        <p:txBody>
          <a:bodyPr rtlCol="0"/>
          <a:lstStyle>
            <a:lvl1pPr>
              <a:spcBef>
                <a:spcPts val="1000"/>
              </a:spcBef>
              <a:defRPr sz="1800"/>
            </a:lvl1pPr>
            <a:lvl2pPr>
              <a:spcBef>
                <a:spcPts val="1000"/>
              </a:spcBef>
              <a:defRPr sz="1800"/>
            </a:lvl2pPr>
            <a:lvl3pPr>
              <a:spcBef>
                <a:spcPts val="1000"/>
              </a:spcBef>
              <a:defRPr sz="1800"/>
            </a:lvl3pPr>
            <a:lvl4pPr>
              <a:spcBef>
                <a:spcPts val="1000"/>
              </a:spcBef>
              <a:defRPr sz="1800"/>
            </a:lvl4pPr>
            <a:lvl5pPr>
              <a:spcBef>
                <a:spcPts val="1000"/>
              </a:spcBef>
              <a:defRPr sz="1800"/>
            </a:lvl5pPr>
          </a:lstStyle>
          <a:p>
            <a:pPr lvl="0" rtl="0"/>
            <a:r>
              <a:rPr lang="it-IT" noProof="0"/>
              <a:t>Fare clic per modificare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5" name="Segnaposto testo 4">
            <a:extLst>
              <a:ext uri="{FF2B5EF4-FFF2-40B4-BE49-F238E27FC236}">
                <a16:creationId xmlns:a16="http://schemas.microsoft.com/office/drawing/2014/main" id="{83B6615E-4966-4150-83B6-C47591B36383}"/>
              </a:ext>
            </a:extLst>
          </p:cNvPr>
          <p:cNvSpPr>
            <a:spLocks noGrp="1"/>
          </p:cNvSpPr>
          <p:nvPr>
            <p:ph type="body" sz="quarter" idx="3"/>
          </p:nvPr>
        </p:nvSpPr>
        <p:spPr>
          <a:xfrm>
            <a:off x="6345936" y="2372650"/>
            <a:ext cx="4937760" cy="823912"/>
          </a:xfrm>
        </p:spPr>
        <p:txBody>
          <a:bodyPr rtlCol="0"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it-IT" noProof="0"/>
              <a:t>Fare clic per modificare gli stili del testo dello schema</a:t>
            </a:r>
          </a:p>
        </p:txBody>
      </p:sp>
      <p:sp>
        <p:nvSpPr>
          <p:cNvPr id="6" name="Segnaposto contenuto 5">
            <a:extLst>
              <a:ext uri="{FF2B5EF4-FFF2-40B4-BE49-F238E27FC236}">
                <a16:creationId xmlns:a16="http://schemas.microsoft.com/office/drawing/2014/main" id="{BD409F6B-C17B-4B4F-9F35-5068BDC4E2FD}"/>
              </a:ext>
            </a:extLst>
          </p:cNvPr>
          <p:cNvSpPr>
            <a:spLocks noGrp="1"/>
          </p:cNvSpPr>
          <p:nvPr>
            <p:ph sz="quarter" idx="4"/>
          </p:nvPr>
        </p:nvSpPr>
        <p:spPr>
          <a:xfrm>
            <a:off x="6345936" y="3203687"/>
            <a:ext cx="4937760" cy="2968511"/>
          </a:xfrm>
        </p:spPr>
        <p:txBody>
          <a:bodyPr rtlCol="0"/>
          <a:lstStyle>
            <a:lvl1pPr>
              <a:spcBef>
                <a:spcPts val="1000"/>
              </a:spcBef>
              <a:defRPr sz="1800"/>
            </a:lvl1pPr>
            <a:lvl2pPr>
              <a:spcBef>
                <a:spcPts val="1000"/>
              </a:spcBef>
              <a:defRPr sz="1800"/>
            </a:lvl2pPr>
            <a:lvl3pPr>
              <a:spcBef>
                <a:spcPts val="1000"/>
              </a:spcBef>
              <a:defRPr sz="1800"/>
            </a:lvl3pPr>
            <a:lvl4pPr>
              <a:spcBef>
                <a:spcPts val="1000"/>
              </a:spcBef>
              <a:defRPr sz="1800"/>
            </a:lvl4pPr>
            <a:lvl5pPr>
              <a:spcBef>
                <a:spcPts val="1000"/>
              </a:spcBef>
              <a:defRPr sz="1800"/>
            </a:lvl5pPr>
          </a:lstStyle>
          <a:p>
            <a:pPr lvl="0" rtl="0"/>
            <a:r>
              <a:rPr lang="it-IT" noProof="0"/>
              <a:t>Fare clic per modificare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7" name="Segnaposto data 6">
            <a:extLst>
              <a:ext uri="{FF2B5EF4-FFF2-40B4-BE49-F238E27FC236}">
                <a16:creationId xmlns:a16="http://schemas.microsoft.com/office/drawing/2014/main" id="{C8BC356D-052B-4A9B-8B2F-6665FD325AB3}"/>
              </a:ext>
            </a:extLst>
          </p:cNvPr>
          <p:cNvSpPr>
            <a:spLocks noGrp="1"/>
          </p:cNvSpPr>
          <p:nvPr>
            <p:ph type="dt" sz="half" idx="10"/>
          </p:nvPr>
        </p:nvSpPr>
        <p:spPr>
          <a:xfrm>
            <a:off x="905256" y="6356350"/>
            <a:ext cx="2743200" cy="365125"/>
          </a:xfrm>
        </p:spPr>
        <p:txBody>
          <a:bodyPr rtlCol="0"/>
          <a:lstStyle/>
          <a:p>
            <a:pPr rtl="0"/>
            <a:r>
              <a:rPr lang="it-IT" noProof="0"/>
              <a:t>9/4/20XX</a:t>
            </a:r>
          </a:p>
        </p:txBody>
      </p:sp>
      <p:sp>
        <p:nvSpPr>
          <p:cNvPr id="8" name="Segnaposto piè di pagina 7">
            <a:extLst>
              <a:ext uri="{FF2B5EF4-FFF2-40B4-BE49-F238E27FC236}">
                <a16:creationId xmlns:a16="http://schemas.microsoft.com/office/drawing/2014/main" id="{69C5E5FA-26A9-467C-93E3-8476142D1D46}"/>
              </a:ext>
            </a:extLst>
          </p:cNvPr>
          <p:cNvSpPr>
            <a:spLocks noGrp="1"/>
          </p:cNvSpPr>
          <p:nvPr>
            <p:ph type="ftr" sz="quarter" idx="11"/>
          </p:nvPr>
        </p:nvSpPr>
        <p:spPr/>
        <p:txBody>
          <a:bodyPr rtlCol="0"/>
          <a:lstStyle/>
          <a:p>
            <a:pPr rtl="0"/>
            <a:r>
              <a:rPr lang="it-IT" noProof="0"/>
              <a:t>Titolo della presentazione</a:t>
            </a:r>
          </a:p>
        </p:txBody>
      </p:sp>
      <p:sp>
        <p:nvSpPr>
          <p:cNvPr id="9" name="Segnaposto numero diapositiva 8">
            <a:extLst>
              <a:ext uri="{FF2B5EF4-FFF2-40B4-BE49-F238E27FC236}">
                <a16:creationId xmlns:a16="http://schemas.microsoft.com/office/drawing/2014/main" id="{D279E50C-1E40-4B48-871B-E392428D20A3}"/>
              </a:ext>
            </a:extLst>
          </p:cNvPr>
          <p:cNvSpPr>
            <a:spLocks noGrp="1"/>
          </p:cNvSpPr>
          <p:nvPr>
            <p:ph type="sldNum" sz="quarter" idx="12"/>
          </p:nvPr>
        </p:nvSpPr>
        <p:spPr>
          <a:xfrm>
            <a:off x="8540496" y="6356350"/>
            <a:ext cx="2743200" cy="365125"/>
          </a:xfrm>
        </p:spPr>
        <p:txBody>
          <a:bodyPr rtlCol="0"/>
          <a:lstStyle/>
          <a:p>
            <a:pPr rtl="0"/>
            <a:fld id="{A65A5C87-DF58-40C8-B092-1DE63DB4547E}" type="slidenum">
              <a:rPr lang="it-IT" noProof="0" smtClean="0"/>
              <a:t>‹N›</a:t>
            </a:fld>
            <a:endParaRPr lang="it-IT" noProof="0"/>
          </a:p>
        </p:txBody>
      </p:sp>
    </p:spTree>
    <p:extLst>
      <p:ext uri="{BB962C8B-B14F-4D97-AF65-F5344CB8AC3E}">
        <p14:creationId xmlns:p14="http://schemas.microsoft.com/office/powerpoint/2010/main" val="16069349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fronto 3 colonna">
    <p:spTree>
      <p:nvGrpSpPr>
        <p:cNvPr id="1" name=""/>
        <p:cNvGrpSpPr/>
        <p:nvPr/>
      </p:nvGrpSpPr>
      <p:grpSpPr>
        <a:xfrm>
          <a:off x="0" y="0"/>
          <a:ext cx="0" cy="0"/>
          <a:chOff x="0" y="0"/>
          <a:chExt cx="0" cy="0"/>
        </a:xfrm>
      </p:grpSpPr>
      <p:sp useBgFill="1">
        <p:nvSpPr>
          <p:cNvPr id="11" name="Rettangolo 10">
            <a:extLst>
              <a:ext uri="{FF2B5EF4-FFF2-40B4-BE49-F238E27FC236}">
                <a16:creationId xmlns:a16="http://schemas.microsoft.com/office/drawing/2014/main" id="{6B671BDE-E45C-41A1-9B98-4A607D703855}"/>
              </a:ext>
            </a:extLst>
          </p:cNvPr>
          <p:cNvSpPr/>
          <p:nvPr userDrawn="1"/>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Rettangolo 14">
            <a:extLst>
              <a:ext uri="{FF2B5EF4-FFF2-40B4-BE49-F238E27FC236}">
                <a16:creationId xmlns:a16="http://schemas.microsoft.com/office/drawing/2014/main" id="{C3D0D377-28B0-417D-886B-9483AF064975}"/>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olo 1">
            <a:extLst>
              <a:ext uri="{FF2B5EF4-FFF2-40B4-BE49-F238E27FC236}">
                <a16:creationId xmlns:a16="http://schemas.microsoft.com/office/drawing/2014/main" id="{0F8F91F8-0767-40B5-A3AA-72931FC192EA}"/>
              </a:ext>
            </a:extLst>
          </p:cNvPr>
          <p:cNvSpPr>
            <a:spLocks noGrp="1"/>
          </p:cNvSpPr>
          <p:nvPr>
            <p:ph type="title"/>
          </p:nvPr>
        </p:nvSpPr>
        <p:spPr>
          <a:xfrm>
            <a:off x="1115568" y="548640"/>
            <a:ext cx="10168128" cy="1179576"/>
          </a:xfrm>
        </p:spPr>
        <p:txBody>
          <a:bodyPr rtlCol="0">
            <a:normAutofit/>
          </a:bodyPr>
          <a:lstStyle>
            <a:lvl1pPr>
              <a:defRPr sz="4000"/>
            </a:lvl1pPr>
          </a:lstStyle>
          <a:p>
            <a:pPr rtl="0"/>
            <a:r>
              <a:rPr lang="it-IT" noProof="0"/>
              <a:t>Fare clic per modificare lo stile del titolo dello schema</a:t>
            </a:r>
          </a:p>
        </p:txBody>
      </p:sp>
      <p:sp>
        <p:nvSpPr>
          <p:cNvPr id="3" name="Segnaposto testo 2">
            <a:extLst>
              <a:ext uri="{FF2B5EF4-FFF2-40B4-BE49-F238E27FC236}">
                <a16:creationId xmlns:a16="http://schemas.microsoft.com/office/drawing/2014/main" id="{AAAE0554-8BEE-4BF6-9519-51B8475D35E1}"/>
              </a:ext>
            </a:extLst>
          </p:cNvPr>
          <p:cNvSpPr>
            <a:spLocks noGrp="1"/>
          </p:cNvSpPr>
          <p:nvPr>
            <p:ph type="body" idx="1"/>
          </p:nvPr>
        </p:nvSpPr>
        <p:spPr>
          <a:xfrm>
            <a:off x="576072" y="2372650"/>
            <a:ext cx="3291840" cy="823912"/>
          </a:xfrm>
        </p:spPr>
        <p:txBody>
          <a:bodyPr rtlCol="0"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it-IT" noProof="0"/>
              <a:t>Fare clic per modificare gli stili del testo dello schema</a:t>
            </a:r>
          </a:p>
        </p:txBody>
      </p:sp>
      <p:sp>
        <p:nvSpPr>
          <p:cNvPr id="4" name="Segnaposto contenuto 3">
            <a:extLst>
              <a:ext uri="{FF2B5EF4-FFF2-40B4-BE49-F238E27FC236}">
                <a16:creationId xmlns:a16="http://schemas.microsoft.com/office/drawing/2014/main" id="{FD4A358D-C930-48E0-B372-06A826B74C47}"/>
              </a:ext>
            </a:extLst>
          </p:cNvPr>
          <p:cNvSpPr>
            <a:spLocks noGrp="1"/>
          </p:cNvSpPr>
          <p:nvPr>
            <p:ph sz="half" idx="2"/>
          </p:nvPr>
        </p:nvSpPr>
        <p:spPr>
          <a:xfrm>
            <a:off x="576072" y="3203688"/>
            <a:ext cx="3291840" cy="2968512"/>
          </a:xfrm>
        </p:spPr>
        <p:txBody>
          <a:bodyPr rtlCol="0"/>
          <a:lstStyle>
            <a:lvl1pPr>
              <a:spcBef>
                <a:spcPts val="1000"/>
              </a:spcBef>
              <a:defRPr sz="1800"/>
            </a:lvl1pPr>
            <a:lvl2pPr>
              <a:spcBef>
                <a:spcPts val="1000"/>
              </a:spcBef>
              <a:defRPr sz="1800"/>
            </a:lvl2pPr>
            <a:lvl3pPr>
              <a:spcBef>
                <a:spcPts val="1000"/>
              </a:spcBef>
              <a:defRPr sz="1800"/>
            </a:lvl3pPr>
            <a:lvl4pPr>
              <a:spcBef>
                <a:spcPts val="1000"/>
              </a:spcBef>
              <a:defRPr sz="1800"/>
            </a:lvl4pPr>
            <a:lvl5pPr>
              <a:spcBef>
                <a:spcPts val="1000"/>
              </a:spcBef>
              <a:defRPr sz="1800"/>
            </a:lvl5pPr>
          </a:lstStyle>
          <a:p>
            <a:pPr lvl="0" rtl="0"/>
            <a:r>
              <a:rPr lang="it-IT" noProof="0"/>
              <a:t>Fare clic per modificare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5" name="Segnaposto testo 4">
            <a:extLst>
              <a:ext uri="{FF2B5EF4-FFF2-40B4-BE49-F238E27FC236}">
                <a16:creationId xmlns:a16="http://schemas.microsoft.com/office/drawing/2014/main" id="{83B6615E-4966-4150-83B6-C47591B36383}"/>
              </a:ext>
            </a:extLst>
          </p:cNvPr>
          <p:cNvSpPr>
            <a:spLocks noGrp="1"/>
          </p:cNvSpPr>
          <p:nvPr>
            <p:ph type="body" sz="quarter" idx="3" hasCustomPrompt="1"/>
          </p:nvPr>
        </p:nvSpPr>
        <p:spPr>
          <a:xfrm>
            <a:off x="4507992" y="2372650"/>
            <a:ext cx="3291840" cy="823912"/>
          </a:xfrm>
        </p:spPr>
        <p:txBody>
          <a:bodyPr rtlCol="0"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it-IT" noProof="0"/>
              <a:t>Fare clic per modificare lo stile del titolo</a:t>
            </a:r>
          </a:p>
        </p:txBody>
      </p:sp>
      <p:sp>
        <p:nvSpPr>
          <p:cNvPr id="6" name="Segnaposto contenuto 5">
            <a:extLst>
              <a:ext uri="{FF2B5EF4-FFF2-40B4-BE49-F238E27FC236}">
                <a16:creationId xmlns:a16="http://schemas.microsoft.com/office/drawing/2014/main" id="{BD409F6B-C17B-4B4F-9F35-5068BDC4E2FD}"/>
              </a:ext>
            </a:extLst>
          </p:cNvPr>
          <p:cNvSpPr>
            <a:spLocks noGrp="1"/>
          </p:cNvSpPr>
          <p:nvPr>
            <p:ph sz="quarter" idx="4"/>
          </p:nvPr>
        </p:nvSpPr>
        <p:spPr>
          <a:xfrm>
            <a:off x="4507992" y="3203687"/>
            <a:ext cx="3291840" cy="2968511"/>
          </a:xfrm>
        </p:spPr>
        <p:txBody>
          <a:bodyPr rtlCol="0"/>
          <a:lstStyle>
            <a:lvl1pPr>
              <a:spcBef>
                <a:spcPts val="1000"/>
              </a:spcBef>
              <a:defRPr sz="1800"/>
            </a:lvl1pPr>
            <a:lvl2pPr>
              <a:spcBef>
                <a:spcPts val="1000"/>
              </a:spcBef>
              <a:defRPr sz="1800"/>
            </a:lvl2pPr>
            <a:lvl3pPr>
              <a:spcBef>
                <a:spcPts val="1000"/>
              </a:spcBef>
              <a:defRPr sz="1800"/>
            </a:lvl3pPr>
            <a:lvl4pPr>
              <a:spcBef>
                <a:spcPts val="1000"/>
              </a:spcBef>
              <a:defRPr sz="1800"/>
            </a:lvl4pPr>
            <a:lvl5pPr>
              <a:spcBef>
                <a:spcPts val="1000"/>
              </a:spcBef>
              <a:defRPr sz="1800"/>
            </a:lvl5pPr>
          </a:lstStyle>
          <a:p>
            <a:pPr lvl="0" rtl="0"/>
            <a:r>
              <a:rPr lang="it-IT" noProof="0"/>
              <a:t>Fare clic per modificare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7" name="Segnaposto data 6">
            <a:extLst>
              <a:ext uri="{FF2B5EF4-FFF2-40B4-BE49-F238E27FC236}">
                <a16:creationId xmlns:a16="http://schemas.microsoft.com/office/drawing/2014/main" id="{C8BC356D-052B-4A9B-8B2F-6665FD325AB3}"/>
              </a:ext>
            </a:extLst>
          </p:cNvPr>
          <p:cNvSpPr>
            <a:spLocks noGrp="1"/>
          </p:cNvSpPr>
          <p:nvPr>
            <p:ph type="dt" sz="half" idx="10"/>
          </p:nvPr>
        </p:nvSpPr>
        <p:spPr>
          <a:xfrm>
            <a:off x="905256" y="6356350"/>
            <a:ext cx="2743200" cy="365125"/>
          </a:xfrm>
        </p:spPr>
        <p:txBody>
          <a:bodyPr rtlCol="0"/>
          <a:lstStyle/>
          <a:p>
            <a:pPr rtl="0"/>
            <a:r>
              <a:rPr lang="it-IT" noProof="0"/>
              <a:t>9/4/20XX</a:t>
            </a:r>
          </a:p>
        </p:txBody>
      </p:sp>
      <p:sp>
        <p:nvSpPr>
          <p:cNvPr id="8" name="Segnaposto piè di pagina 7">
            <a:extLst>
              <a:ext uri="{FF2B5EF4-FFF2-40B4-BE49-F238E27FC236}">
                <a16:creationId xmlns:a16="http://schemas.microsoft.com/office/drawing/2014/main" id="{69C5E5FA-26A9-467C-93E3-8476142D1D46}"/>
              </a:ext>
            </a:extLst>
          </p:cNvPr>
          <p:cNvSpPr>
            <a:spLocks noGrp="1"/>
          </p:cNvSpPr>
          <p:nvPr>
            <p:ph type="ftr" sz="quarter" idx="11"/>
          </p:nvPr>
        </p:nvSpPr>
        <p:spPr/>
        <p:txBody>
          <a:bodyPr rtlCol="0"/>
          <a:lstStyle/>
          <a:p>
            <a:pPr rtl="0"/>
            <a:r>
              <a:rPr lang="it-IT" noProof="0"/>
              <a:t>Titolo della presentazione</a:t>
            </a:r>
          </a:p>
        </p:txBody>
      </p:sp>
      <p:sp>
        <p:nvSpPr>
          <p:cNvPr id="9" name="Segnaposto numero diapositiva 8">
            <a:extLst>
              <a:ext uri="{FF2B5EF4-FFF2-40B4-BE49-F238E27FC236}">
                <a16:creationId xmlns:a16="http://schemas.microsoft.com/office/drawing/2014/main" id="{D279E50C-1E40-4B48-871B-E392428D20A3}"/>
              </a:ext>
            </a:extLst>
          </p:cNvPr>
          <p:cNvSpPr>
            <a:spLocks noGrp="1"/>
          </p:cNvSpPr>
          <p:nvPr>
            <p:ph type="sldNum" sz="quarter" idx="12"/>
          </p:nvPr>
        </p:nvSpPr>
        <p:spPr>
          <a:xfrm>
            <a:off x="8540496" y="6356350"/>
            <a:ext cx="2743200" cy="365125"/>
          </a:xfrm>
        </p:spPr>
        <p:txBody>
          <a:bodyPr rtlCol="0"/>
          <a:lstStyle/>
          <a:p>
            <a:pPr rtl="0"/>
            <a:fld id="{A65A5C87-DF58-40C8-B092-1DE63DB4547E}" type="slidenum">
              <a:rPr lang="it-IT" noProof="0" smtClean="0"/>
              <a:t>‹N›</a:t>
            </a:fld>
            <a:endParaRPr lang="it-IT" noProof="0"/>
          </a:p>
        </p:txBody>
      </p:sp>
      <p:sp>
        <p:nvSpPr>
          <p:cNvPr id="14" name="Segnaposto testo 4">
            <a:extLst>
              <a:ext uri="{FF2B5EF4-FFF2-40B4-BE49-F238E27FC236}">
                <a16:creationId xmlns:a16="http://schemas.microsoft.com/office/drawing/2014/main" id="{CE04853A-B5A7-418B-B49F-E718136614E0}"/>
              </a:ext>
            </a:extLst>
          </p:cNvPr>
          <p:cNvSpPr>
            <a:spLocks noGrp="1"/>
          </p:cNvSpPr>
          <p:nvPr>
            <p:ph type="body" sz="quarter" idx="13"/>
          </p:nvPr>
        </p:nvSpPr>
        <p:spPr>
          <a:xfrm>
            <a:off x="8439912" y="2372650"/>
            <a:ext cx="3291840" cy="823912"/>
          </a:xfrm>
        </p:spPr>
        <p:txBody>
          <a:bodyPr rtlCol="0"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it-IT" noProof="0"/>
              <a:t>Fare clic per modificare gli stili del testo dello schema</a:t>
            </a:r>
          </a:p>
        </p:txBody>
      </p:sp>
      <p:sp>
        <p:nvSpPr>
          <p:cNvPr id="16" name="Segnaposto contenuto 5">
            <a:extLst>
              <a:ext uri="{FF2B5EF4-FFF2-40B4-BE49-F238E27FC236}">
                <a16:creationId xmlns:a16="http://schemas.microsoft.com/office/drawing/2014/main" id="{D08E5547-BBB9-4D87-A012-6BC6B1330861}"/>
              </a:ext>
            </a:extLst>
          </p:cNvPr>
          <p:cNvSpPr>
            <a:spLocks noGrp="1"/>
          </p:cNvSpPr>
          <p:nvPr>
            <p:ph sz="quarter" idx="14"/>
          </p:nvPr>
        </p:nvSpPr>
        <p:spPr>
          <a:xfrm>
            <a:off x="8439912" y="3203687"/>
            <a:ext cx="3291840" cy="2968511"/>
          </a:xfrm>
        </p:spPr>
        <p:txBody>
          <a:bodyPr rtlCol="0"/>
          <a:lstStyle>
            <a:lvl1pPr>
              <a:spcBef>
                <a:spcPts val="1000"/>
              </a:spcBef>
              <a:defRPr sz="1800"/>
            </a:lvl1pPr>
            <a:lvl2pPr>
              <a:spcBef>
                <a:spcPts val="1000"/>
              </a:spcBef>
              <a:defRPr sz="1800"/>
            </a:lvl2pPr>
            <a:lvl3pPr>
              <a:spcBef>
                <a:spcPts val="1000"/>
              </a:spcBef>
              <a:defRPr sz="1800"/>
            </a:lvl3pPr>
            <a:lvl4pPr>
              <a:spcBef>
                <a:spcPts val="1000"/>
              </a:spcBef>
              <a:defRPr sz="1800"/>
            </a:lvl4pPr>
            <a:lvl5pPr>
              <a:spcBef>
                <a:spcPts val="1000"/>
              </a:spcBef>
              <a:defRPr sz="1800"/>
            </a:lvl5pPr>
          </a:lstStyle>
          <a:p>
            <a:pPr lvl="0" rtl="0"/>
            <a:r>
              <a:rPr lang="it-IT" noProof="0"/>
              <a:t>Fare clic per modificare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Tree>
    <p:extLst>
      <p:ext uri="{BB962C8B-B14F-4D97-AF65-F5344CB8AC3E}">
        <p14:creationId xmlns:p14="http://schemas.microsoft.com/office/powerpoint/2010/main" val="22022610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BB325BDE-35A4-4AAD-960B-C1415864AD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pPr rtl="0"/>
            <a:r>
              <a:rPr lang="it-IT" noProof="0"/>
              <a:t>Fare clic per modificare lo stile del titolo</a:t>
            </a:r>
          </a:p>
        </p:txBody>
      </p:sp>
      <p:sp>
        <p:nvSpPr>
          <p:cNvPr id="3" name="Segnaposto testo 2">
            <a:extLst>
              <a:ext uri="{FF2B5EF4-FFF2-40B4-BE49-F238E27FC236}">
                <a16:creationId xmlns:a16="http://schemas.microsoft.com/office/drawing/2014/main" id="{BE459C78-0CC4-4552-93DD-49B4194D00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rtl="0"/>
            <a:r>
              <a:rPr lang="it-IT" noProof="0" dirty="0"/>
              <a:t>Fare clic per modificare lo stile del titolo</a:t>
            </a:r>
          </a:p>
          <a:p>
            <a:pPr lvl="1" rtl="0"/>
            <a:r>
              <a:rPr lang="it-IT" noProof="0" dirty="0"/>
              <a:t>Secondo livello</a:t>
            </a:r>
          </a:p>
          <a:p>
            <a:pPr lvl="2" rtl="0"/>
            <a:r>
              <a:rPr lang="it-IT" noProof="0" dirty="0"/>
              <a:t>Terzo livello</a:t>
            </a:r>
          </a:p>
          <a:p>
            <a:pPr lvl="3" rtl="0"/>
            <a:r>
              <a:rPr lang="it-IT" noProof="0" dirty="0"/>
              <a:t>Quarto livello</a:t>
            </a:r>
          </a:p>
          <a:p>
            <a:pPr lvl="4" rtl="0"/>
            <a:r>
              <a:rPr lang="it-IT" noProof="0" dirty="0"/>
              <a:t>Quinto livello</a:t>
            </a:r>
          </a:p>
        </p:txBody>
      </p:sp>
      <p:sp>
        <p:nvSpPr>
          <p:cNvPr id="4" name="Segnaposto data 3">
            <a:extLst>
              <a:ext uri="{FF2B5EF4-FFF2-40B4-BE49-F238E27FC236}">
                <a16:creationId xmlns:a16="http://schemas.microsoft.com/office/drawing/2014/main" id="{06744A3C-9C54-46A6-B3EF-5B36362423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r>
              <a:rPr lang="it-IT" noProof="0"/>
              <a:t>9/4/20XX</a:t>
            </a:r>
          </a:p>
        </p:txBody>
      </p:sp>
      <p:sp>
        <p:nvSpPr>
          <p:cNvPr id="5" name="Segnaposto piè di pagina 4">
            <a:extLst>
              <a:ext uri="{FF2B5EF4-FFF2-40B4-BE49-F238E27FC236}">
                <a16:creationId xmlns:a16="http://schemas.microsoft.com/office/drawing/2014/main" id="{07D5A696-7B4B-4181-A961-7D66556D50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r>
              <a:rPr lang="it-IT" noProof="0"/>
              <a:t>Titolo presentazione</a:t>
            </a:r>
          </a:p>
        </p:txBody>
      </p:sp>
      <p:sp>
        <p:nvSpPr>
          <p:cNvPr id="6" name="Segnaposto numero diapositiva 5">
            <a:extLst>
              <a:ext uri="{FF2B5EF4-FFF2-40B4-BE49-F238E27FC236}">
                <a16:creationId xmlns:a16="http://schemas.microsoft.com/office/drawing/2014/main" id="{23038CB5-8F4A-401D-A3A9-B27DC15B7A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A65A5C87-DF58-40C8-B092-1DE63DB4547E}" type="slidenum">
              <a:rPr lang="it-IT" noProof="0" smtClean="0"/>
              <a:t>‹N›</a:t>
            </a:fld>
            <a:endParaRPr lang="it-IT" noProof="0"/>
          </a:p>
        </p:txBody>
      </p:sp>
    </p:spTree>
    <p:extLst>
      <p:ext uri="{BB962C8B-B14F-4D97-AF65-F5344CB8AC3E}">
        <p14:creationId xmlns:p14="http://schemas.microsoft.com/office/powerpoint/2010/main" val="1785134420"/>
      </p:ext>
    </p:extLst>
  </p:cSld>
  <p:clrMap bg1="lt1" tx1="dk1" bg2="lt2" tx2="dk2" accent1="accent1" accent2="accent2" accent3="accent3" accent4="accent4" accent5="accent5" accent6="accent6" hlink="hlink" folHlink="folHlink"/>
  <p:sldLayoutIdLst>
    <p:sldLayoutId id="2147483721" r:id="rId1"/>
    <p:sldLayoutId id="2147483730" r:id="rId2"/>
    <p:sldLayoutId id="2147483731" r:id="rId3"/>
    <p:sldLayoutId id="2147483723" r:id="rId4"/>
    <p:sldLayoutId id="2147483722" r:id="rId5"/>
    <p:sldLayoutId id="2147483732" r:id="rId6"/>
    <p:sldLayoutId id="2147483736" r:id="rId7"/>
    <p:sldLayoutId id="2147483725" r:id="rId8"/>
    <p:sldLayoutId id="2147483733" r:id="rId9"/>
    <p:sldLayoutId id="2147483734" r:id="rId10"/>
    <p:sldLayoutId id="2147483735" r:id="rId11"/>
    <p:sldLayoutId id="2147483726" r:id="rId12"/>
    <p:sldLayoutId id="2147483727" r:id="rId13"/>
    <p:sldLayoutId id="2147483728" r:id="rId14"/>
    <p:sldLayoutId id="2147483729" r:id="rId15"/>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0.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a:extLst>
              <a:ext uri="{FF2B5EF4-FFF2-40B4-BE49-F238E27FC236}">
                <a16:creationId xmlns:a16="http://schemas.microsoft.com/office/drawing/2014/main" id="{ED9E8FDB-60EE-45AE-BB89-9A561A61C2AC}"/>
              </a:ext>
            </a:extLst>
          </p:cNvPr>
          <p:cNvSpPr>
            <a:spLocks noGrp="1"/>
          </p:cNvSpPr>
          <p:nvPr>
            <p:ph type="subTitle" idx="1"/>
          </p:nvPr>
        </p:nvSpPr>
        <p:spPr/>
        <p:txBody>
          <a:bodyPr rtlCol="0"/>
          <a:lstStyle/>
          <a:p>
            <a:pPr rtl="0"/>
            <a:r>
              <a:rPr lang="it-IT" dirty="0"/>
              <a:t>UNESCO</a:t>
            </a:r>
          </a:p>
        </p:txBody>
      </p:sp>
      <p:pic>
        <p:nvPicPr>
          <p:cNvPr id="5" name="Immagine 4">
            <a:extLst>
              <a:ext uri="{FF2B5EF4-FFF2-40B4-BE49-F238E27FC236}">
                <a16:creationId xmlns:a16="http://schemas.microsoft.com/office/drawing/2014/main" id="{2A768EA6-AEA5-4A7E-AC91-4633F3D8CA79}"/>
              </a:ext>
            </a:extLst>
          </p:cNvPr>
          <p:cNvPicPr>
            <a:picLocks noChangeAspect="1"/>
          </p:cNvPicPr>
          <p:nvPr/>
        </p:nvPicPr>
        <p:blipFill>
          <a:blip r:embed="rId3"/>
          <a:stretch>
            <a:fillRect/>
          </a:stretch>
        </p:blipFill>
        <p:spPr>
          <a:xfrm>
            <a:off x="3840284" y="1606076"/>
            <a:ext cx="4511431" cy="2536156"/>
          </a:xfrm>
          <a:prstGeom prst="rect">
            <a:avLst/>
          </a:prstGeom>
        </p:spPr>
      </p:pic>
    </p:spTree>
    <p:extLst>
      <p:ext uri="{BB962C8B-B14F-4D97-AF65-F5344CB8AC3E}">
        <p14:creationId xmlns:p14="http://schemas.microsoft.com/office/powerpoint/2010/main" val="1833737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5F4A85B-2AC6-4E29-B074-AB92F8FA9BB1}"/>
              </a:ext>
            </a:extLst>
          </p:cNvPr>
          <p:cNvSpPr>
            <a:spLocks noGrp="1"/>
          </p:cNvSpPr>
          <p:nvPr>
            <p:ph type="title"/>
          </p:nvPr>
        </p:nvSpPr>
        <p:spPr>
          <a:xfrm>
            <a:off x="5084064" y="1565910"/>
            <a:ext cx="6272784" cy="640080"/>
          </a:xfrm>
        </p:spPr>
        <p:txBody>
          <a:bodyPr rtlCol="0">
            <a:normAutofit/>
          </a:bodyPr>
          <a:lstStyle/>
          <a:p>
            <a:pPr rtl="0"/>
            <a:r>
              <a:rPr lang="it-IT" sz="3200" dirty="0">
                <a:highlight>
                  <a:srgbClr val="FFFF00"/>
                </a:highlight>
              </a:rPr>
              <a:t>QU'EST-CE QUE L'UNESCO?</a:t>
            </a:r>
          </a:p>
        </p:txBody>
      </p:sp>
      <p:sp>
        <p:nvSpPr>
          <p:cNvPr id="3" name="Segnaposto contenuto 2">
            <a:extLst>
              <a:ext uri="{FF2B5EF4-FFF2-40B4-BE49-F238E27FC236}">
                <a16:creationId xmlns:a16="http://schemas.microsoft.com/office/drawing/2014/main" id="{E32AB0EB-0819-41F4-99E9-C02FA0DAF66D}"/>
              </a:ext>
            </a:extLst>
          </p:cNvPr>
          <p:cNvSpPr>
            <a:spLocks noGrp="1"/>
          </p:cNvSpPr>
          <p:nvPr>
            <p:ph idx="1"/>
          </p:nvPr>
        </p:nvSpPr>
        <p:spPr/>
        <p:txBody>
          <a:bodyPr rtlCol="0"/>
          <a:lstStyle/>
          <a:p>
            <a:pPr rtl="0"/>
            <a:r>
              <a:rPr lang="fr-FR" dirty="0"/>
              <a:t>    C'est l'organisation internationale qui promeut la synergie culturelle, ethnique et artistique à l'échelle mondiale, avec des projets visant à protéger les droits de l'homme et les conflits contrastés. Le travail de l'UNESCO est axé sur la promotion de l'éducation scolaire, de la science, du respect entre les peuples d'ethnies, de religions et de cultures différentes, le tout à travers la valorisation du patrimoine artistique mondial.</a:t>
            </a:r>
            <a:endParaRPr lang="it-IT" dirty="0"/>
          </a:p>
        </p:txBody>
      </p:sp>
      <p:sp>
        <p:nvSpPr>
          <p:cNvPr id="4" name="Segnaposto data 3">
            <a:extLst>
              <a:ext uri="{FF2B5EF4-FFF2-40B4-BE49-F238E27FC236}">
                <a16:creationId xmlns:a16="http://schemas.microsoft.com/office/drawing/2014/main" id="{B425C423-85DE-48DB-8096-152D738B7D04}"/>
              </a:ext>
            </a:extLst>
          </p:cNvPr>
          <p:cNvSpPr>
            <a:spLocks noGrp="1"/>
          </p:cNvSpPr>
          <p:nvPr>
            <p:ph type="dt" sz="half" idx="10"/>
          </p:nvPr>
        </p:nvSpPr>
        <p:spPr/>
        <p:txBody>
          <a:bodyPr rtlCol="0"/>
          <a:lstStyle/>
          <a:p>
            <a:pPr rtl="0"/>
            <a:r>
              <a:rPr lang="it-IT"/>
              <a:t>9/4/20XX</a:t>
            </a:r>
          </a:p>
        </p:txBody>
      </p:sp>
      <p:sp>
        <p:nvSpPr>
          <p:cNvPr id="5" name="Segnaposto piè di pagina 4">
            <a:extLst>
              <a:ext uri="{FF2B5EF4-FFF2-40B4-BE49-F238E27FC236}">
                <a16:creationId xmlns:a16="http://schemas.microsoft.com/office/drawing/2014/main" id="{3714E39E-D8A0-4428-97D8-FE545232279C}"/>
              </a:ext>
            </a:extLst>
          </p:cNvPr>
          <p:cNvSpPr>
            <a:spLocks noGrp="1"/>
          </p:cNvSpPr>
          <p:nvPr>
            <p:ph type="ftr" sz="quarter" idx="11"/>
          </p:nvPr>
        </p:nvSpPr>
        <p:spPr/>
        <p:txBody>
          <a:bodyPr rtlCol="0"/>
          <a:lstStyle/>
          <a:p>
            <a:pPr rtl="0"/>
            <a:r>
              <a:rPr lang="it-IT"/>
              <a:t>Titolo presentazione</a:t>
            </a:r>
          </a:p>
        </p:txBody>
      </p:sp>
      <p:sp>
        <p:nvSpPr>
          <p:cNvPr id="6" name="Segnaposto numero diapositiva 5">
            <a:extLst>
              <a:ext uri="{FF2B5EF4-FFF2-40B4-BE49-F238E27FC236}">
                <a16:creationId xmlns:a16="http://schemas.microsoft.com/office/drawing/2014/main" id="{B49FA539-2DA6-4197-AA13-56E0C33955F2}"/>
              </a:ext>
            </a:extLst>
          </p:cNvPr>
          <p:cNvSpPr>
            <a:spLocks noGrp="1"/>
          </p:cNvSpPr>
          <p:nvPr>
            <p:ph type="sldNum" sz="quarter" idx="12"/>
          </p:nvPr>
        </p:nvSpPr>
        <p:spPr/>
        <p:txBody>
          <a:bodyPr rtlCol="0"/>
          <a:lstStyle/>
          <a:p>
            <a:pPr rtl="0"/>
            <a:fld id="{A65A5C87-DF58-40C8-B092-1DE63DB4547E}" type="slidenum">
              <a:rPr lang="it-IT" smtClean="0"/>
              <a:t>2</a:t>
            </a:fld>
            <a:endParaRPr lang="it-IT"/>
          </a:p>
        </p:txBody>
      </p:sp>
      <p:pic>
        <p:nvPicPr>
          <p:cNvPr id="9" name="Immagine 8">
            <a:extLst>
              <a:ext uri="{FF2B5EF4-FFF2-40B4-BE49-F238E27FC236}">
                <a16:creationId xmlns:a16="http://schemas.microsoft.com/office/drawing/2014/main" id="{1EC3B905-77A4-40CE-9ABC-BCA943710B2B}"/>
              </a:ext>
            </a:extLst>
          </p:cNvPr>
          <p:cNvPicPr>
            <a:picLocks noChangeAspect="1"/>
          </p:cNvPicPr>
          <p:nvPr/>
        </p:nvPicPr>
        <p:blipFill>
          <a:blip r:embed="rId3"/>
          <a:stretch>
            <a:fillRect/>
          </a:stretch>
        </p:blipFill>
        <p:spPr>
          <a:xfrm>
            <a:off x="879853" y="1227165"/>
            <a:ext cx="3503543" cy="1957650"/>
          </a:xfrm>
          <a:prstGeom prst="rect">
            <a:avLst/>
          </a:prstGeom>
        </p:spPr>
      </p:pic>
      <p:pic>
        <p:nvPicPr>
          <p:cNvPr id="10" name="Immagine 9">
            <a:extLst>
              <a:ext uri="{FF2B5EF4-FFF2-40B4-BE49-F238E27FC236}">
                <a16:creationId xmlns:a16="http://schemas.microsoft.com/office/drawing/2014/main" id="{BA6F8349-F83E-44C9-9CDE-DFCF9A0494D4}"/>
              </a:ext>
            </a:extLst>
          </p:cNvPr>
          <p:cNvPicPr>
            <a:picLocks noChangeAspect="1"/>
          </p:cNvPicPr>
          <p:nvPr/>
        </p:nvPicPr>
        <p:blipFill>
          <a:blip r:embed="rId4"/>
          <a:stretch>
            <a:fillRect/>
          </a:stretch>
        </p:blipFill>
        <p:spPr>
          <a:xfrm>
            <a:off x="879853" y="3332372"/>
            <a:ext cx="3502645" cy="1957650"/>
          </a:xfrm>
          <a:prstGeom prst="rect">
            <a:avLst/>
          </a:prstGeom>
        </p:spPr>
      </p:pic>
    </p:spTree>
    <p:extLst>
      <p:ext uri="{BB962C8B-B14F-4D97-AF65-F5344CB8AC3E}">
        <p14:creationId xmlns:p14="http://schemas.microsoft.com/office/powerpoint/2010/main" val="416783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9501C14-7F4D-4D43-AB31-14E1B4AA1C63}"/>
              </a:ext>
            </a:extLst>
          </p:cNvPr>
          <p:cNvSpPr>
            <a:spLocks noGrp="1"/>
          </p:cNvSpPr>
          <p:nvPr>
            <p:ph type="title"/>
          </p:nvPr>
        </p:nvSpPr>
        <p:spPr>
          <a:xfrm>
            <a:off x="612648" y="1078992"/>
            <a:ext cx="6272784" cy="1536192"/>
          </a:xfrm>
        </p:spPr>
        <p:txBody>
          <a:bodyPr rtlCol="0">
            <a:noAutofit/>
          </a:bodyPr>
          <a:lstStyle/>
          <a:p>
            <a:pPr algn="ctr" rtl="0"/>
            <a:r>
              <a:rPr lang="fr-FR" sz="3200" dirty="0">
                <a:highlight>
                  <a:srgbClr val="FFFF00"/>
                </a:highlight>
              </a:rPr>
              <a:t>DES SITES RECONNUS PAR L'UNESCO EN FRANCE?</a:t>
            </a:r>
            <a:endParaRPr lang="it-IT" sz="3200" dirty="0">
              <a:highlight>
                <a:srgbClr val="FFFF00"/>
              </a:highlight>
            </a:endParaRPr>
          </a:p>
        </p:txBody>
      </p:sp>
      <p:sp>
        <p:nvSpPr>
          <p:cNvPr id="3" name="Segnaposto contenuto 2">
            <a:extLst>
              <a:ext uri="{FF2B5EF4-FFF2-40B4-BE49-F238E27FC236}">
                <a16:creationId xmlns:a16="http://schemas.microsoft.com/office/drawing/2014/main" id="{04141C1E-7FB9-4FD0-9195-B9ADFD18ADC1}"/>
              </a:ext>
            </a:extLst>
          </p:cNvPr>
          <p:cNvSpPr>
            <a:spLocks noGrp="1"/>
          </p:cNvSpPr>
          <p:nvPr>
            <p:ph idx="1"/>
          </p:nvPr>
        </p:nvSpPr>
        <p:spPr/>
        <p:txBody>
          <a:bodyPr rtlCol="0"/>
          <a:lstStyle/>
          <a:p>
            <a:pPr rtl="0"/>
            <a:r>
              <a:rPr lang="fr-FR" dirty="0"/>
              <a:t>Le Mont-Saint-Michel en Normandie, le Château de Versailles, le Palais des Papes en Provence ou encore le Pont du Gard en Occitanie, la ville de Lyon ou encore les volcans d'Auvergne et le vignoble de Bourgogne… La France fait partie des pays le plus reconnu par l'Unesco pour son patrimoine culturel et naturel exceptionnel. On compte 49 sites et monuments inscrits sur la liste des "merveilles du monde" de la prestigieuse institution.</a:t>
            </a:r>
            <a:endParaRPr lang="it-IT" dirty="0"/>
          </a:p>
        </p:txBody>
      </p:sp>
      <p:sp>
        <p:nvSpPr>
          <p:cNvPr id="4" name="Segnaposto numero diapositiva 3">
            <a:extLst>
              <a:ext uri="{FF2B5EF4-FFF2-40B4-BE49-F238E27FC236}">
                <a16:creationId xmlns:a16="http://schemas.microsoft.com/office/drawing/2014/main" id="{30C59246-61F9-4344-994B-CAC75B954C24}"/>
              </a:ext>
            </a:extLst>
          </p:cNvPr>
          <p:cNvSpPr>
            <a:spLocks noGrp="1"/>
          </p:cNvSpPr>
          <p:nvPr>
            <p:ph type="sldNum" sz="quarter" idx="12"/>
          </p:nvPr>
        </p:nvSpPr>
        <p:spPr/>
        <p:txBody>
          <a:bodyPr rtlCol="0"/>
          <a:lstStyle/>
          <a:p>
            <a:pPr rtl="0"/>
            <a:fld id="{A65A5C87-DF58-40C8-B092-1DE63DB4547E}" type="slidenum">
              <a:rPr lang="it-IT" smtClean="0"/>
              <a:pPr/>
              <a:t>3</a:t>
            </a:fld>
            <a:endParaRPr lang="it-IT"/>
          </a:p>
        </p:txBody>
      </p:sp>
      <p:pic>
        <p:nvPicPr>
          <p:cNvPr id="9" name="Immagine 8">
            <a:extLst>
              <a:ext uri="{FF2B5EF4-FFF2-40B4-BE49-F238E27FC236}">
                <a16:creationId xmlns:a16="http://schemas.microsoft.com/office/drawing/2014/main" id="{2F0C28D1-3C95-4162-A372-CD0D1C19EFA3}"/>
              </a:ext>
            </a:extLst>
          </p:cNvPr>
          <p:cNvPicPr>
            <a:picLocks noChangeAspect="1"/>
          </p:cNvPicPr>
          <p:nvPr/>
        </p:nvPicPr>
        <p:blipFill>
          <a:blip r:embed="rId3"/>
          <a:stretch>
            <a:fillRect/>
          </a:stretch>
        </p:blipFill>
        <p:spPr>
          <a:xfrm>
            <a:off x="7155841" y="3429000"/>
            <a:ext cx="4640681" cy="2028602"/>
          </a:xfrm>
          <a:prstGeom prst="rect">
            <a:avLst/>
          </a:prstGeom>
        </p:spPr>
      </p:pic>
    </p:spTree>
    <p:extLst>
      <p:ext uri="{BB962C8B-B14F-4D97-AF65-F5344CB8AC3E}">
        <p14:creationId xmlns:p14="http://schemas.microsoft.com/office/powerpoint/2010/main" val="14713846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88E9372-10C9-4FE2-AA18-D3757770284E}"/>
              </a:ext>
            </a:extLst>
          </p:cNvPr>
          <p:cNvSpPr>
            <a:spLocks noGrp="1"/>
          </p:cNvSpPr>
          <p:nvPr>
            <p:ph type="title"/>
          </p:nvPr>
        </p:nvSpPr>
        <p:spPr>
          <a:xfrm>
            <a:off x="841248" y="777240"/>
            <a:ext cx="4059936" cy="937260"/>
          </a:xfrm>
        </p:spPr>
        <p:txBody>
          <a:bodyPr rtlCol="0">
            <a:noAutofit/>
          </a:bodyPr>
          <a:lstStyle/>
          <a:p>
            <a:pPr rtl="0"/>
            <a:r>
              <a:rPr lang="fr-FR" dirty="0">
                <a:highlight>
                  <a:srgbClr val="FFFF00"/>
                </a:highlight>
              </a:rPr>
              <a:t>DES SITES RECONNUS PAR L'UNESCO EN ITALIE?</a:t>
            </a:r>
            <a:endParaRPr lang="it-IT" dirty="0">
              <a:highlight>
                <a:srgbClr val="FFFF00"/>
              </a:highlight>
            </a:endParaRPr>
          </a:p>
        </p:txBody>
      </p:sp>
      <p:sp>
        <p:nvSpPr>
          <p:cNvPr id="3" name="Segnaposto contenuto 2">
            <a:extLst>
              <a:ext uri="{FF2B5EF4-FFF2-40B4-BE49-F238E27FC236}">
                <a16:creationId xmlns:a16="http://schemas.microsoft.com/office/drawing/2014/main" id="{593CCB26-C7B5-4926-8F38-01AA28C00B75}"/>
              </a:ext>
            </a:extLst>
          </p:cNvPr>
          <p:cNvSpPr>
            <a:spLocks noGrp="1"/>
          </p:cNvSpPr>
          <p:nvPr>
            <p:ph idx="1"/>
          </p:nvPr>
        </p:nvSpPr>
        <p:spPr>
          <a:xfrm>
            <a:off x="445770" y="2171699"/>
            <a:ext cx="4823460" cy="4549775"/>
          </a:xfrm>
        </p:spPr>
        <p:txBody>
          <a:bodyPr rtlCol="0">
            <a:normAutofit fontScale="70000" lnSpcReduction="20000"/>
          </a:bodyPr>
          <a:lstStyle/>
          <a:p>
            <a:pPr rtl="0"/>
            <a:r>
              <a:rPr lang="fr-FR" dirty="0"/>
              <a:t>L'Italie est le pays qui détient le plus grand nombre de sites inscrits sur la liste du patrimoine mondial de l'UNESCO. Il y en a 58 reconnus comme "Sites du patrimoine mondial".</a:t>
            </a:r>
          </a:p>
          <a:p>
            <a:pPr rtl="0"/>
            <a:r>
              <a:rPr lang="fr-FR" dirty="0"/>
              <a:t>La définition du « patrimoine mondial » est née en 1972, lorsque l'Organisation des Nations Unies pour l'éducation, la science et la culture a adopté la Convention pour la protection du patrimoine culturel et naturel afin de sauvegarder les sites de « valeur universelle exceptionnelle ». La célèbre liste, principal instrument de l'accord, comprend des sites culturels et naturels, qui comprennent des biens archéologiques se rapportant à diverses civilisations, des complexes monumentaux, des villas et des demeures historiques, des grands et petits centres historiques, des paysages culturels, ainsi que des volcans, des systèmes montagneux et forêts anciennes. Cependant, le patrimoine culturel d'une nation comprend également les traditions orales, la langue, les arts du spectacle, les pratiques religieuses, les rites et les fêtes transmis de génération en génération ; pour sauvegarder ce patrimoine "immatériel", l'UNESCO a adopté la Convention pour la sauvegarde du patrimoine culturel immatériel en 2003, ratifiée par l'Italie en 2007. Dans la liste représentative du patrimoine culturel immatériel, il y a déjà 14 éléments italiens.</a:t>
            </a:r>
          </a:p>
          <a:p>
            <a:pPr rtl="0"/>
            <a:endParaRPr lang="it-IT" dirty="0"/>
          </a:p>
        </p:txBody>
      </p:sp>
      <p:sp>
        <p:nvSpPr>
          <p:cNvPr id="8" name="Segnaposto piè di pagina 7">
            <a:extLst>
              <a:ext uri="{FF2B5EF4-FFF2-40B4-BE49-F238E27FC236}">
                <a16:creationId xmlns:a16="http://schemas.microsoft.com/office/drawing/2014/main" id="{0B606C04-4F4E-47CE-849C-FC29852F5B18}"/>
              </a:ext>
            </a:extLst>
          </p:cNvPr>
          <p:cNvSpPr>
            <a:spLocks noGrp="1"/>
          </p:cNvSpPr>
          <p:nvPr>
            <p:ph type="ftr" sz="quarter" idx="19"/>
          </p:nvPr>
        </p:nvSpPr>
        <p:spPr/>
        <p:txBody>
          <a:bodyPr rtlCol="0"/>
          <a:lstStyle/>
          <a:p>
            <a:pPr rtl="0"/>
            <a:r>
              <a:rPr lang="it-IT"/>
              <a:t>Titolo presentazione</a:t>
            </a:r>
          </a:p>
        </p:txBody>
      </p:sp>
      <p:sp>
        <p:nvSpPr>
          <p:cNvPr id="9" name="Segnaposto numero diapositiva 8">
            <a:extLst>
              <a:ext uri="{FF2B5EF4-FFF2-40B4-BE49-F238E27FC236}">
                <a16:creationId xmlns:a16="http://schemas.microsoft.com/office/drawing/2014/main" id="{891003F3-F17A-4CAC-B7CA-4C498BA84E7B}"/>
              </a:ext>
            </a:extLst>
          </p:cNvPr>
          <p:cNvSpPr>
            <a:spLocks noGrp="1"/>
          </p:cNvSpPr>
          <p:nvPr>
            <p:ph type="sldNum" sz="quarter" idx="20"/>
          </p:nvPr>
        </p:nvSpPr>
        <p:spPr/>
        <p:txBody>
          <a:bodyPr rtlCol="0"/>
          <a:lstStyle/>
          <a:p>
            <a:pPr rtl="0"/>
            <a:fld id="{A65A5C87-DF58-40C8-B092-1DE63DB4547E}" type="slidenum">
              <a:rPr lang="it-IT" smtClean="0"/>
              <a:pPr rtl="0"/>
              <a:t>4</a:t>
            </a:fld>
            <a:endParaRPr lang="it-IT"/>
          </a:p>
        </p:txBody>
      </p:sp>
      <p:pic>
        <p:nvPicPr>
          <p:cNvPr id="15" name="Segnaposto immagine 14">
            <a:extLst>
              <a:ext uri="{FF2B5EF4-FFF2-40B4-BE49-F238E27FC236}">
                <a16:creationId xmlns:a16="http://schemas.microsoft.com/office/drawing/2014/main" id="{BD374F65-1A25-433A-B263-D10FCDCD6861}"/>
              </a:ext>
            </a:extLst>
          </p:cNvPr>
          <p:cNvPicPr>
            <a:picLocks noGrp="1" noChangeAspect="1"/>
          </p:cNvPicPr>
          <p:nvPr>
            <p:ph type="pic" sz="quarter" idx="14"/>
          </p:nvPr>
        </p:nvPicPr>
        <p:blipFill>
          <a:blip r:embed="rId3"/>
          <a:srcRect l="15951" r="15951"/>
          <a:stretch>
            <a:fillRect/>
          </a:stretch>
        </p:blipFill>
        <p:spPr>
          <a:prstGeom prst="rect">
            <a:avLst/>
          </a:prstGeom>
        </p:spPr>
      </p:pic>
      <p:pic>
        <p:nvPicPr>
          <p:cNvPr id="14" name="Segnaposto immagine 13">
            <a:extLst>
              <a:ext uri="{FF2B5EF4-FFF2-40B4-BE49-F238E27FC236}">
                <a16:creationId xmlns:a16="http://schemas.microsoft.com/office/drawing/2014/main" id="{57DAB9EB-6B23-4789-B5AB-DCCAB3564D28}"/>
              </a:ext>
            </a:extLst>
          </p:cNvPr>
          <p:cNvPicPr>
            <a:picLocks noGrp="1" noChangeAspect="1"/>
          </p:cNvPicPr>
          <p:nvPr>
            <p:ph type="pic" sz="quarter" idx="13"/>
          </p:nvPr>
        </p:nvPicPr>
        <p:blipFill>
          <a:blip r:embed="rId4"/>
          <a:srcRect l="9410" r="9410"/>
          <a:stretch>
            <a:fillRect/>
          </a:stretch>
        </p:blipFill>
        <p:spPr>
          <a:prstGeom prst="rect">
            <a:avLst/>
          </a:prstGeom>
        </p:spPr>
      </p:pic>
      <p:pic>
        <p:nvPicPr>
          <p:cNvPr id="13" name="Segnaposto immagine 12">
            <a:extLst>
              <a:ext uri="{FF2B5EF4-FFF2-40B4-BE49-F238E27FC236}">
                <a16:creationId xmlns:a16="http://schemas.microsoft.com/office/drawing/2014/main" id="{95BD0F35-22A3-4700-9563-1C07ABB3E035}"/>
              </a:ext>
            </a:extLst>
          </p:cNvPr>
          <p:cNvPicPr>
            <a:picLocks noGrp="1" noChangeAspect="1"/>
          </p:cNvPicPr>
          <p:nvPr>
            <p:ph type="pic" sz="quarter" idx="17"/>
          </p:nvPr>
        </p:nvPicPr>
        <p:blipFill>
          <a:blip r:embed="rId5"/>
          <a:srcRect t="11490" b="11490"/>
          <a:stretch>
            <a:fillRect/>
          </a:stretch>
        </p:blipFill>
        <p:spPr>
          <a:prstGeom prst="rect">
            <a:avLst/>
          </a:prstGeom>
        </p:spPr>
      </p:pic>
    </p:spTree>
    <p:extLst>
      <p:ext uri="{BB962C8B-B14F-4D97-AF65-F5344CB8AC3E}">
        <p14:creationId xmlns:p14="http://schemas.microsoft.com/office/powerpoint/2010/main" val="11857928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08B72D0-FC35-41A4-916F-A369CA3EB1EE}"/>
              </a:ext>
            </a:extLst>
          </p:cNvPr>
          <p:cNvSpPr>
            <a:spLocks noGrp="1"/>
          </p:cNvSpPr>
          <p:nvPr>
            <p:ph type="title"/>
          </p:nvPr>
        </p:nvSpPr>
        <p:spPr>
          <a:xfrm>
            <a:off x="5084064" y="1078992"/>
            <a:ext cx="6272784" cy="1218438"/>
          </a:xfrm>
        </p:spPr>
        <p:txBody>
          <a:bodyPr>
            <a:normAutofit/>
          </a:bodyPr>
          <a:lstStyle/>
          <a:p>
            <a:r>
              <a:rPr lang="it-IT" sz="3200" dirty="0">
                <a:highlight>
                  <a:srgbClr val="FFFF00"/>
                </a:highlight>
              </a:rPr>
              <a:t>SITES UNESCO EN CAMPANIE</a:t>
            </a:r>
          </a:p>
        </p:txBody>
      </p:sp>
      <p:sp>
        <p:nvSpPr>
          <p:cNvPr id="3" name="Segnaposto contenuto 2">
            <a:extLst>
              <a:ext uri="{FF2B5EF4-FFF2-40B4-BE49-F238E27FC236}">
                <a16:creationId xmlns:a16="http://schemas.microsoft.com/office/drawing/2014/main" id="{95A9F504-3EA9-4C1D-9930-66ECC06A460F}"/>
              </a:ext>
            </a:extLst>
          </p:cNvPr>
          <p:cNvSpPr>
            <a:spLocks noGrp="1"/>
          </p:cNvSpPr>
          <p:nvPr>
            <p:ph idx="1"/>
          </p:nvPr>
        </p:nvSpPr>
        <p:spPr/>
        <p:txBody>
          <a:bodyPr/>
          <a:lstStyle/>
          <a:p>
            <a:r>
              <a:rPr lang="fr-FR" dirty="0"/>
              <a:t>    Bénévent, l'église de Santa Sofia, Caserte, le palais royal, l'aqueduc </a:t>
            </a:r>
            <a:r>
              <a:rPr lang="fr-FR" dirty="0" err="1"/>
              <a:t>Vanvitellien</a:t>
            </a:r>
            <a:r>
              <a:rPr lang="fr-FR" dirty="0"/>
              <a:t> et le complexe de San </a:t>
            </a:r>
            <a:r>
              <a:rPr lang="fr-FR" dirty="0" err="1"/>
              <a:t>Leucio</a:t>
            </a:r>
            <a:r>
              <a:rPr lang="fr-FR" dirty="0"/>
              <a:t>, le </a:t>
            </a:r>
            <a:r>
              <a:rPr lang="fr-FR" dirty="0" err="1"/>
              <a:t>Cilento</a:t>
            </a:r>
            <a:r>
              <a:rPr lang="fr-FR" dirty="0"/>
              <a:t>, le parc national du </a:t>
            </a:r>
            <a:r>
              <a:rPr lang="fr-FR" dirty="0" err="1"/>
              <a:t>Cilento</a:t>
            </a:r>
            <a:r>
              <a:rPr lang="fr-FR" dirty="0"/>
              <a:t> et du </a:t>
            </a:r>
            <a:r>
              <a:rPr lang="fr-FR" dirty="0" err="1"/>
              <a:t>Vallo</a:t>
            </a:r>
            <a:r>
              <a:rPr lang="fr-FR" dirty="0"/>
              <a:t> di </a:t>
            </a:r>
            <a:r>
              <a:rPr lang="fr-FR" dirty="0" err="1"/>
              <a:t>Diano</a:t>
            </a:r>
            <a:r>
              <a:rPr lang="fr-FR" dirty="0"/>
              <a:t>, Paestum, Velia et la </a:t>
            </a:r>
            <a:r>
              <a:rPr lang="fr-FR" dirty="0" err="1"/>
              <a:t>Certosa</a:t>
            </a:r>
            <a:r>
              <a:rPr lang="fr-FR" dirty="0"/>
              <a:t> di </a:t>
            </a:r>
            <a:r>
              <a:rPr lang="fr-FR" dirty="0" err="1"/>
              <a:t>Padula</a:t>
            </a:r>
            <a:r>
              <a:rPr lang="fr-FR" dirty="0"/>
              <a:t>, la côte amalfitaine, le centre historique de Naples, Les machines des Saints : les lys de Nola, Pompéi, Herculanum et Torre </a:t>
            </a:r>
            <a:r>
              <a:rPr lang="fr-FR" dirty="0" err="1"/>
              <a:t>Annunziata</a:t>
            </a:r>
            <a:r>
              <a:rPr lang="fr-FR" dirty="0"/>
              <a:t>, les zones archéologiques.</a:t>
            </a:r>
            <a:endParaRPr lang="it-IT" dirty="0"/>
          </a:p>
        </p:txBody>
      </p:sp>
      <p:sp>
        <p:nvSpPr>
          <p:cNvPr id="4" name="Segnaposto data 3">
            <a:extLst>
              <a:ext uri="{FF2B5EF4-FFF2-40B4-BE49-F238E27FC236}">
                <a16:creationId xmlns:a16="http://schemas.microsoft.com/office/drawing/2014/main" id="{6CEDEBD8-E99B-4C45-B4B6-BD66C1070224}"/>
              </a:ext>
            </a:extLst>
          </p:cNvPr>
          <p:cNvSpPr>
            <a:spLocks noGrp="1"/>
          </p:cNvSpPr>
          <p:nvPr>
            <p:ph type="dt" sz="half" idx="10"/>
          </p:nvPr>
        </p:nvSpPr>
        <p:spPr/>
        <p:txBody>
          <a:bodyPr/>
          <a:lstStyle/>
          <a:p>
            <a:pPr rtl="0"/>
            <a:r>
              <a:rPr lang="it-IT" noProof="0"/>
              <a:t>9/4/20XX</a:t>
            </a:r>
          </a:p>
        </p:txBody>
      </p:sp>
      <p:sp>
        <p:nvSpPr>
          <p:cNvPr id="5" name="Segnaposto piè di pagina 4">
            <a:extLst>
              <a:ext uri="{FF2B5EF4-FFF2-40B4-BE49-F238E27FC236}">
                <a16:creationId xmlns:a16="http://schemas.microsoft.com/office/drawing/2014/main" id="{C5CB6486-974F-43C6-8FE3-BA832237BF62}"/>
              </a:ext>
            </a:extLst>
          </p:cNvPr>
          <p:cNvSpPr>
            <a:spLocks noGrp="1"/>
          </p:cNvSpPr>
          <p:nvPr>
            <p:ph type="ftr" sz="quarter" idx="11"/>
          </p:nvPr>
        </p:nvSpPr>
        <p:spPr/>
        <p:txBody>
          <a:bodyPr/>
          <a:lstStyle/>
          <a:p>
            <a:pPr rtl="0"/>
            <a:r>
              <a:rPr lang="it-IT" noProof="0"/>
              <a:t>Titolo presentazione</a:t>
            </a:r>
          </a:p>
        </p:txBody>
      </p:sp>
      <p:sp>
        <p:nvSpPr>
          <p:cNvPr id="6" name="Segnaposto numero diapositiva 5">
            <a:extLst>
              <a:ext uri="{FF2B5EF4-FFF2-40B4-BE49-F238E27FC236}">
                <a16:creationId xmlns:a16="http://schemas.microsoft.com/office/drawing/2014/main" id="{512953B1-9C28-474C-B7F5-B1A4CFFB1272}"/>
              </a:ext>
            </a:extLst>
          </p:cNvPr>
          <p:cNvSpPr>
            <a:spLocks noGrp="1"/>
          </p:cNvSpPr>
          <p:nvPr>
            <p:ph type="sldNum" sz="quarter" idx="12"/>
          </p:nvPr>
        </p:nvSpPr>
        <p:spPr/>
        <p:txBody>
          <a:bodyPr/>
          <a:lstStyle/>
          <a:p>
            <a:pPr rtl="0"/>
            <a:fld id="{A65A5C87-DF58-40C8-B092-1DE63DB4547E}" type="slidenum">
              <a:rPr lang="it-IT" noProof="0" smtClean="0"/>
              <a:t>5</a:t>
            </a:fld>
            <a:endParaRPr lang="it-IT" noProof="0"/>
          </a:p>
        </p:txBody>
      </p:sp>
      <p:pic>
        <p:nvPicPr>
          <p:cNvPr id="8" name="Immagine 7">
            <a:extLst>
              <a:ext uri="{FF2B5EF4-FFF2-40B4-BE49-F238E27FC236}">
                <a16:creationId xmlns:a16="http://schemas.microsoft.com/office/drawing/2014/main" id="{3F48A11C-A00C-497F-A02D-1AFB64E9A1BA}"/>
              </a:ext>
            </a:extLst>
          </p:cNvPr>
          <p:cNvPicPr>
            <a:picLocks noChangeAspect="1"/>
          </p:cNvPicPr>
          <p:nvPr/>
        </p:nvPicPr>
        <p:blipFill>
          <a:blip r:embed="rId2"/>
          <a:stretch>
            <a:fillRect/>
          </a:stretch>
        </p:blipFill>
        <p:spPr>
          <a:xfrm>
            <a:off x="835149" y="1347560"/>
            <a:ext cx="3730646" cy="1899739"/>
          </a:xfrm>
          <a:prstGeom prst="rect">
            <a:avLst/>
          </a:prstGeom>
        </p:spPr>
      </p:pic>
      <p:pic>
        <p:nvPicPr>
          <p:cNvPr id="9" name="Immagine 8">
            <a:extLst>
              <a:ext uri="{FF2B5EF4-FFF2-40B4-BE49-F238E27FC236}">
                <a16:creationId xmlns:a16="http://schemas.microsoft.com/office/drawing/2014/main" id="{C2E07E9A-EC83-447C-9798-76FA76371090}"/>
              </a:ext>
            </a:extLst>
          </p:cNvPr>
          <p:cNvPicPr>
            <a:picLocks noChangeAspect="1"/>
          </p:cNvPicPr>
          <p:nvPr/>
        </p:nvPicPr>
        <p:blipFill>
          <a:blip r:embed="rId3"/>
          <a:stretch>
            <a:fillRect/>
          </a:stretch>
        </p:blipFill>
        <p:spPr>
          <a:xfrm rot="10800000">
            <a:off x="835148" y="3468461"/>
            <a:ext cx="3730647" cy="2259584"/>
          </a:xfrm>
          <a:prstGeom prst="rect">
            <a:avLst/>
          </a:prstGeom>
        </p:spPr>
      </p:pic>
    </p:spTree>
    <p:extLst>
      <p:ext uri="{BB962C8B-B14F-4D97-AF65-F5344CB8AC3E}">
        <p14:creationId xmlns:p14="http://schemas.microsoft.com/office/powerpoint/2010/main" val="3470717370"/>
      </p:ext>
    </p:extLst>
  </p:cSld>
  <p:clrMapOvr>
    <a:masterClrMapping/>
  </p:clrMapOvr>
</p:sld>
</file>

<file path=ppt/theme/theme1.xml><?xml version="1.0" encoding="utf-8"?>
<a:theme xmlns:a="http://schemas.openxmlformats.org/drawingml/2006/main" name="AccentBoxVTI">
  <a:themeElements>
    <a:clrScheme name="AccentBoxVTI">
      <a:dk1>
        <a:srgbClr val="000000"/>
      </a:dk1>
      <a:lt1>
        <a:sysClr val="window" lastClr="FFFFFF"/>
      </a:lt1>
      <a:dk2>
        <a:srgbClr val="262626"/>
      </a:dk2>
      <a:lt2>
        <a:srgbClr val="FFFFFF"/>
      </a:lt2>
      <a:accent1>
        <a:srgbClr val="F5A700"/>
      </a:accent1>
      <a:accent2>
        <a:srgbClr val="00A5AB"/>
      </a:accent2>
      <a:accent3>
        <a:srgbClr val="09963B"/>
      </a:accent3>
      <a:accent4>
        <a:srgbClr val="E64823"/>
      </a:accent4>
      <a:accent5>
        <a:srgbClr val="9C6A6A"/>
      </a:accent5>
      <a:accent6>
        <a:srgbClr val="824F8C"/>
      </a:accent6>
      <a:hlink>
        <a:srgbClr val="2998E3"/>
      </a:hlink>
      <a:folHlink>
        <a:srgbClr val="7F723D"/>
      </a:folHlink>
    </a:clrScheme>
    <a:fontScheme name="Avenir">
      <a:majorFont>
        <a:latin typeface="Avenir Next LT Pro"/>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48399952_TF89213316_Win32" id="{36994DB1-D70F-44D4-A534-070E8C3ED937}" vid="{1C9EE575-E4A2-44FB-AD47-035474CB3AF7}"/>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426e97fa315356fffbdcd9876fe988c2">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14b8f0def80e6d70ce3def20c90759ae"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Props1.xml><?xml version="1.0" encoding="utf-8"?>
<ds:datastoreItem xmlns:ds="http://schemas.openxmlformats.org/officeDocument/2006/customXml" ds:itemID="{B927DC71-2909-427C-BDB0-3E47E2101517}">
  <ds:schemaRefs>
    <ds:schemaRef ds:uri="http://schemas.microsoft.com/sharepoint/v3/contenttype/forms"/>
  </ds:schemaRefs>
</ds:datastoreItem>
</file>

<file path=customXml/itemProps2.xml><?xml version="1.0" encoding="utf-8"?>
<ds:datastoreItem xmlns:ds="http://schemas.openxmlformats.org/officeDocument/2006/customXml" ds:itemID="{1DF0A252-5923-47A2-A53A-F9BF729089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90D7697-8E53-4EA8-8CBB-9C19575257BF}">
  <ds:schemaRefs>
    <ds:schemaRef ds:uri="http://schemas.microsoft.com/office/2006/metadata/properties"/>
    <ds:schemaRef ds:uri="http://schemas.microsoft.com/office/infopath/2007/PartnerControls"/>
    <ds:schemaRef ds:uri="71af3243-3dd4-4a8d-8c0d-dd76da1f02a5"/>
  </ds:schemaRefs>
</ds:datastoreItem>
</file>

<file path=docProps/app.xml><?xml version="1.0" encoding="utf-8"?>
<Properties xmlns="http://schemas.openxmlformats.org/officeDocument/2006/extended-properties" xmlns:vt="http://schemas.openxmlformats.org/officeDocument/2006/docPropsVTypes">
  <Template>Presentazione AccentBox</Template>
  <TotalTime>10</TotalTime>
  <Words>520</Words>
  <Application>Microsoft Office PowerPoint</Application>
  <PresentationFormat>Widescreen</PresentationFormat>
  <Paragraphs>25</Paragraphs>
  <Slides>5</Slides>
  <Notes>4</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5</vt:i4>
      </vt:variant>
    </vt:vector>
  </HeadingPairs>
  <TitlesOfParts>
    <vt:vector size="10" baseType="lpstr">
      <vt:lpstr>Arial</vt:lpstr>
      <vt:lpstr>Avenir Next LT Pro</vt:lpstr>
      <vt:lpstr>Calibri</vt:lpstr>
      <vt:lpstr>Segoe UI</vt:lpstr>
      <vt:lpstr>AccentBoxVTI</vt:lpstr>
      <vt:lpstr>Presentazione standard di PowerPoint</vt:lpstr>
      <vt:lpstr>QU'EST-CE QUE L'UNESCO?</vt:lpstr>
      <vt:lpstr>DES SITES RECONNUS PAR L'UNESCO EN FRANCE?</vt:lpstr>
      <vt:lpstr>DES SITES RECONNUS PAR L'UNESCO EN ITALIE?</vt:lpstr>
      <vt:lpstr>SITES UNESCO EN CAMPANIE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perillosoccorsoandrea@gmail.com</dc:creator>
  <cp:lastModifiedBy>perillosoccorsoandrea@gmail.com</cp:lastModifiedBy>
  <cp:revision>1</cp:revision>
  <dcterms:created xsi:type="dcterms:W3CDTF">2023-05-06T15:13:38Z</dcterms:created>
  <dcterms:modified xsi:type="dcterms:W3CDTF">2023-05-06T15:24:08Z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